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648" r:id="rId1"/>
  </p:sldMasterIdLst>
  <p:sldIdLst>
    <p:sldId id="256" r:id="rId2"/>
  </p:sldIdLst>
  <p:sldSz cx="30605413" cy="43195875"/>
  <p:notesSz cx="6858000" cy="9144000"/>
  <p:defaultTextStyle>
    <a:defPPr>
      <a:defRPr lang="en-US"/>
    </a:defPPr>
    <a:lvl1pPr algn="l" defTabSz="1828800" rtl="0" eaLnBrk="0" fontAlgn="base" hangingPunct="0">
      <a:spcBef>
        <a:spcPct val="0"/>
      </a:spcBef>
      <a:spcAft>
        <a:spcPct val="0"/>
      </a:spcAft>
      <a:defRPr sz="8300" kern="1200">
        <a:solidFill>
          <a:schemeClr val="tx1"/>
        </a:solidFill>
        <a:latin typeface="Arial" panose="020B0604020202020204" pitchFamily="34" charset="0"/>
        <a:ea typeface="+mn-ea"/>
        <a:cs typeface="Arial" panose="020B0604020202020204" pitchFamily="34" charset="0"/>
      </a:defRPr>
    </a:lvl1pPr>
    <a:lvl2pPr marL="914400" indent="-457200" algn="l" defTabSz="1828800" rtl="0" eaLnBrk="0" fontAlgn="base" hangingPunct="0">
      <a:spcBef>
        <a:spcPct val="0"/>
      </a:spcBef>
      <a:spcAft>
        <a:spcPct val="0"/>
      </a:spcAft>
      <a:defRPr sz="8300" kern="1200">
        <a:solidFill>
          <a:schemeClr val="tx1"/>
        </a:solidFill>
        <a:latin typeface="Arial" panose="020B0604020202020204" pitchFamily="34" charset="0"/>
        <a:ea typeface="+mn-ea"/>
        <a:cs typeface="Arial" panose="020B0604020202020204" pitchFamily="34" charset="0"/>
      </a:defRPr>
    </a:lvl2pPr>
    <a:lvl3pPr marL="1828800" indent="-914400" algn="l" defTabSz="1828800" rtl="0" eaLnBrk="0" fontAlgn="base" hangingPunct="0">
      <a:spcBef>
        <a:spcPct val="0"/>
      </a:spcBef>
      <a:spcAft>
        <a:spcPct val="0"/>
      </a:spcAft>
      <a:defRPr sz="8300" kern="1200">
        <a:solidFill>
          <a:schemeClr val="tx1"/>
        </a:solidFill>
        <a:latin typeface="Arial" panose="020B0604020202020204" pitchFamily="34" charset="0"/>
        <a:ea typeface="+mn-ea"/>
        <a:cs typeface="Arial" panose="020B0604020202020204" pitchFamily="34" charset="0"/>
      </a:defRPr>
    </a:lvl3pPr>
    <a:lvl4pPr marL="2743200" indent="-1371600" algn="l" defTabSz="1828800" rtl="0" eaLnBrk="0" fontAlgn="base" hangingPunct="0">
      <a:spcBef>
        <a:spcPct val="0"/>
      </a:spcBef>
      <a:spcAft>
        <a:spcPct val="0"/>
      </a:spcAft>
      <a:defRPr sz="8300" kern="1200">
        <a:solidFill>
          <a:schemeClr val="tx1"/>
        </a:solidFill>
        <a:latin typeface="Arial" panose="020B0604020202020204" pitchFamily="34" charset="0"/>
        <a:ea typeface="+mn-ea"/>
        <a:cs typeface="Arial" panose="020B0604020202020204" pitchFamily="34" charset="0"/>
      </a:defRPr>
    </a:lvl4pPr>
    <a:lvl5pPr marL="3657600" indent="-1828800" algn="l" defTabSz="1828800" rtl="0" eaLnBrk="0" fontAlgn="base" hangingPunct="0">
      <a:spcBef>
        <a:spcPct val="0"/>
      </a:spcBef>
      <a:spcAft>
        <a:spcPct val="0"/>
      </a:spcAft>
      <a:defRPr sz="83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83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83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83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8300"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3605">
          <p15:clr>
            <a:srgbClr val="A4A3A4"/>
          </p15:clr>
        </p15:guide>
        <p15:guide id="2" pos="9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p:cViewPr>
        <p:scale>
          <a:sx n="31" d="100"/>
          <a:sy n="31" d="100"/>
        </p:scale>
        <p:origin x="2944" y="144"/>
      </p:cViewPr>
      <p:guideLst>
        <p:guide orient="horz" pos="13605"/>
        <p:guide pos="96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5965194"/>
            <a:ext cx="10881360" cy="4116069"/>
          </a:xfrm>
        </p:spPr>
        <p:txBody>
          <a:bodyPr/>
          <a:lstStyle/>
          <a:p>
            <a:r>
              <a:rPr lang="en-US"/>
              <a:t>Click to edit Master title style</a:t>
            </a:r>
          </a:p>
        </p:txBody>
      </p:sp>
      <p:sp>
        <p:nvSpPr>
          <p:cNvPr id="3" name="Subtitle 2"/>
          <p:cNvSpPr>
            <a:spLocks noGrp="1"/>
          </p:cNvSpPr>
          <p:nvPr>
            <p:ph type="subTitle" idx="1"/>
          </p:nvPr>
        </p:nvSpPr>
        <p:spPr>
          <a:xfrm>
            <a:off x="1920240" y="10881360"/>
            <a:ext cx="8961120" cy="490728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C47A6BD0-4880-F86F-D90C-B001B15C6FC1}"/>
              </a:ext>
            </a:extLst>
          </p:cNvPr>
          <p:cNvSpPr>
            <a:spLocks noGrp="1"/>
          </p:cNvSpPr>
          <p:nvPr>
            <p:ph type="dt" sz="half" idx="10"/>
          </p:nvPr>
        </p:nvSpPr>
        <p:spPr>
          <a:ln/>
        </p:spPr>
        <p:txBody>
          <a:bodyPr/>
          <a:lstStyle>
            <a:lvl1pPr>
              <a:defRPr/>
            </a:lvl1pPr>
          </a:lstStyle>
          <a:p>
            <a:pPr>
              <a:defRPr/>
            </a:pPr>
            <a:fld id="{F2B3FABF-3F3B-0546-91D0-ACA9EEF26168}" type="datetimeFigureOut">
              <a:rPr lang="en-US"/>
              <a:pPr>
                <a:defRPr/>
              </a:pPr>
              <a:t>5/31/25</a:t>
            </a:fld>
            <a:endParaRPr lang="en-US"/>
          </a:p>
        </p:txBody>
      </p:sp>
      <p:sp>
        <p:nvSpPr>
          <p:cNvPr id="5" name="Footer Placeholder 4">
            <a:extLst>
              <a:ext uri="{FF2B5EF4-FFF2-40B4-BE49-F238E27FC236}">
                <a16:creationId xmlns:a16="http://schemas.microsoft.com/office/drawing/2014/main" id="{E86484D1-FF27-A9C1-716B-95368618EFE3}"/>
              </a:ext>
            </a:extLst>
          </p:cNvPr>
          <p:cNvSpPr>
            <a:spLocks noGrp="1"/>
          </p:cNvSpPr>
          <p:nvPr>
            <p:ph type="ftr" sz="quarter" idx="11"/>
          </p:nvPr>
        </p:nvSpPr>
        <p:spPr>
          <a:ln/>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9F8184E-CB47-6ECA-3DC1-263C082B16C5}"/>
              </a:ext>
            </a:extLst>
          </p:cNvPr>
          <p:cNvSpPr>
            <a:spLocks noGrp="1"/>
          </p:cNvSpPr>
          <p:nvPr>
            <p:ph type="sldNum" sz="quarter" idx="12"/>
          </p:nvPr>
        </p:nvSpPr>
        <p:spPr>
          <a:ln/>
        </p:spPr>
        <p:txBody>
          <a:bodyPr/>
          <a:lstStyle>
            <a:lvl1pPr>
              <a:defRPr/>
            </a:lvl1pPr>
          </a:lstStyle>
          <a:p>
            <a:pPr>
              <a:defRPr/>
            </a:pPr>
            <a:fld id="{3414FE74-2D0D-4E42-90C3-52E2CA1C2061}" type="slidenum">
              <a:rPr lang="en-US" altLang="vi-VN"/>
              <a:pPr>
                <a:defRPr/>
              </a:pPr>
              <a:t>‹#›</a:t>
            </a:fld>
            <a:endParaRPr lang="en-US" altLang="vi-VN"/>
          </a:p>
        </p:txBody>
      </p:sp>
    </p:spTree>
    <p:extLst>
      <p:ext uri="{BB962C8B-B14F-4D97-AF65-F5344CB8AC3E}">
        <p14:creationId xmlns:p14="http://schemas.microsoft.com/office/powerpoint/2010/main" val="285503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8BF56-0A90-8BDD-6B69-4D617EBD48DE}"/>
              </a:ext>
            </a:extLst>
          </p:cNvPr>
          <p:cNvSpPr>
            <a:spLocks noGrp="1"/>
          </p:cNvSpPr>
          <p:nvPr>
            <p:ph type="dt" sz="half" idx="10"/>
          </p:nvPr>
        </p:nvSpPr>
        <p:spPr>
          <a:ln/>
        </p:spPr>
        <p:txBody>
          <a:bodyPr/>
          <a:lstStyle>
            <a:lvl1pPr>
              <a:defRPr/>
            </a:lvl1pPr>
          </a:lstStyle>
          <a:p>
            <a:pPr>
              <a:defRPr/>
            </a:pPr>
            <a:fld id="{AEBF3E0A-7E7D-6948-A90F-884DB7FDB914}" type="datetimeFigureOut">
              <a:rPr lang="en-US"/>
              <a:pPr>
                <a:defRPr/>
              </a:pPr>
              <a:t>5/31/25</a:t>
            </a:fld>
            <a:endParaRPr lang="en-US"/>
          </a:p>
        </p:txBody>
      </p:sp>
      <p:sp>
        <p:nvSpPr>
          <p:cNvPr id="5" name="Footer Placeholder 4">
            <a:extLst>
              <a:ext uri="{FF2B5EF4-FFF2-40B4-BE49-F238E27FC236}">
                <a16:creationId xmlns:a16="http://schemas.microsoft.com/office/drawing/2014/main" id="{B6BA8379-2641-2B4B-B2D5-6ADEFB166C22}"/>
              </a:ext>
            </a:extLst>
          </p:cNvPr>
          <p:cNvSpPr>
            <a:spLocks noGrp="1"/>
          </p:cNvSpPr>
          <p:nvPr>
            <p:ph type="ftr" sz="quarter" idx="11"/>
          </p:nvPr>
        </p:nvSpPr>
        <p:spPr>
          <a:ln/>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EE27E54-E129-D76A-6215-8588596767B9}"/>
              </a:ext>
            </a:extLst>
          </p:cNvPr>
          <p:cNvSpPr>
            <a:spLocks noGrp="1"/>
          </p:cNvSpPr>
          <p:nvPr>
            <p:ph type="sldNum" sz="quarter" idx="12"/>
          </p:nvPr>
        </p:nvSpPr>
        <p:spPr>
          <a:ln/>
        </p:spPr>
        <p:txBody>
          <a:bodyPr/>
          <a:lstStyle>
            <a:lvl1pPr>
              <a:defRPr/>
            </a:lvl1pPr>
          </a:lstStyle>
          <a:p>
            <a:pPr>
              <a:defRPr/>
            </a:pPr>
            <a:fld id="{F5824FC5-2004-8F46-B0B2-8293E6B86183}" type="slidenum">
              <a:rPr lang="en-US" altLang="vi-VN"/>
              <a:pPr>
                <a:defRPr/>
              </a:pPr>
              <a:t>‹#›</a:t>
            </a:fld>
            <a:endParaRPr lang="en-US" altLang="vi-VN"/>
          </a:p>
        </p:txBody>
      </p:sp>
    </p:spTree>
    <p:extLst>
      <p:ext uri="{BB962C8B-B14F-4D97-AF65-F5344CB8AC3E}">
        <p14:creationId xmlns:p14="http://schemas.microsoft.com/office/powerpoint/2010/main" val="1475702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81160" y="768990"/>
            <a:ext cx="2880360" cy="163842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40080" y="768990"/>
            <a:ext cx="8427720" cy="163842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8362D8-8FC4-5477-24DB-DF1E76928916}"/>
              </a:ext>
            </a:extLst>
          </p:cNvPr>
          <p:cNvSpPr>
            <a:spLocks noGrp="1"/>
          </p:cNvSpPr>
          <p:nvPr>
            <p:ph type="dt" sz="half" idx="10"/>
          </p:nvPr>
        </p:nvSpPr>
        <p:spPr>
          <a:ln/>
        </p:spPr>
        <p:txBody>
          <a:bodyPr/>
          <a:lstStyle>
            <a:lvl1pPr>
              <a:defRPr/>
            </a:lvl1pPr>
          </a:lstStyle>
          <a:p>
            <a:pPr>
              <a:defRPr/>
            </a:pPr>
            <a:fld id="{6CD82507-2127-5446-8137-E62635339FA3}" type="datetimeFigureOut">
              <a:rPr lang="en-US"/>
              <a:pPr>
                <a:defRPr/>
              </a:pPr>
              <a:t>5/31/25</a:t>
            </a:fld>
            <a:endParaRPr lang="en-US"/>
          </a:p>
        </p:txBody>
      </p:sp>
      <p:sp>
        <p:nvSpPr>
          <p:cNvPr id="5" name="Footer Placeholder 4">
            <a:extLst>
              <a:ext uri="{FF2B5EF4-FFF2-40B4-BE49-F238E27FC236}">
                <a16:creationId xmlns:a16="http://schemas.microsoft.com/office/drawing/2014/main" id="{AD46CAFE-4C1D-AD35-7AEF-DB2DC57283C6}"/>
              </a:ext>
            </a:extLst>
          </p:cNvPr>
          <p:cNvSpPr>
            <a:spLocks noGrp="1"/>
          </p:cNvSpPr>
          <p:nvPr>
            <p:ph type="ftr" sz="quarter" idx="11"/>
          </p:nvPr>
        </p:nvSpPr>
        <p:spPr>
          <a:ln/>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A7F7624-C219-48D2-278B-9B7034E7FE14}"/>
              </a:ext>
            </a:extLst>
          </p:cNvPr>
          <p:cNvSpPr>
            <a:spLocks noGrp="1"/>
          </p:cNvSpPr>
          <p:nvPr>
            <p:ph type="sldNum" sz="quarter" idx="12"/>
          </p:nvPr>
        </p:nvSpPr>
        <p:spPr>
          <a:ln/>
        </p:spPr>
        <p:txBody>
          <a:bodyPr/>
          <a:lstStyle>
            <a:lvl1pPr>
              <a:defRPr/>
            </a:lvl1pPr>
          </a:lstStyle>
          <a:p>
            <a:pPr>
              <a:defRPr/>
            </a:pPr>
            <a:fld id="{5F29994E-77FC-554E-B2FD-424777A6C7E5}" type="slidenum">
              <a:rPr lang="en-US" altLang="vi-VN"/>
              <a:pPr>
                <a:defRPr/>
              </a:pPr>
              <a:t>‹#›</a:t>
            </a:fld>
            <a:endParaRPr lang="en-US" altLang="vi-VN"/>
          </a:p>
        </p:txBody>
      </p:sp>
    </p:spTree>
    <p:extLst>
      <p:ext uri="{BB962C8B-B14F-4D97-AF65-F5344CB8AC3E}">
        <p14:creationId xmlns:p14="http://schemas.microsoft.com/office/powerpoint/2010/main" val="3535283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56185D-1215-DD00-604B-20E1B7530124}"/>
              </a:ext>
            </a:extLst>
          </p:cNvPr>
          <p:cNvSpPr>
            <a:spLocks noGrp="1"/>
          </p:cNvSpPr>
          <p:nvPr>
            <p:ph type="dt" sz="half" idx="10"/>
          </p:nvPr>
        </p:nvSpPr>
        <p:spPr>
          <a:ln/>
        </p:spPr>
        <p:txBody>
          <a:bodyPr/>
          <a:lstStyle>
            <a:lvl1pPr>
              <a:defRPr/>
            </a:lvl1pPr>
          </a:lstStyle>
          <a:p>
            <a:pPr>
              <a:defRPr/>
            </a:pPr>
            <a:fld id="{15E2F723-16B5-B044-A0C3-8A71B280230B}" type="datetimeFigureOut">
              <a:rPr lang="en-US"/>
              <a:pPr>
                <a:defRPr/>
              </a:pPr>
              <a:t>5/31/25</a:t>
            </a:fld>
            <a:endParaRPr lang="en-US"/>
          </a:p>
        </p:txBody>
      </p:sp>
      <p:sp>
        <p:nvSpPr>
          <p:cNvPr id="5" name="Footer Placeholder 4">
            <a:extLst>
              <a:ext uri="{FF2B5EF4-FFF2-40B4-BE49-F238E27FC236}">
                <a16:creationId xmlns:a16="http://schemas.microsoft.com/office/drawing/2014/main" id="{5E0F7741-F2CF-156F-5335-54EFDA5988EB}"/>
              </a:ext>
            </a:extLst>
          </p:cNvPr>
          <p:cNvSpPr>
            <a:spLocks noGrp="1"/>
          </p:cNvSpPr>
          <p:nvPr>
            <p:ph type="ftr" sz="quarter" idx="11"/>
          </p:nvPr>
        </p:nvSpPr>
        <p:spPr>
          <a:ln/>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90AA646-8959-D1A4-E72C-4409E0B5AD5D}"/>
              </a:ext>
            </a:extLst>
          </p:cNvPr>
          <p:cNvSpPr>
            <a:spLocks noGrp="1"/>
          </p:cNvSpPr>
          <p:nvPr>
            <p:ph type="sldNum" sz="quarter" idx="12"/>
          </p:nvPr>
        </p:nvSpPr>
        <p:spPr>
          <a:ln/>
        </p:spPr>
        <p:txBody>
          <a:bodyPr/>
          <a:lstStyle>
            <a:lvl1pPr>
              <a:defRPr/>
            </a:lvl1pPr>
          </a:lstStyle>
          <a:p>
            <a:pPr>
              <a:defRPr/>
            </a:pPr>
            <a:fld id="{AED72D2F-1C69-9447-8EAC-3769AA28D694}" type="slidenum">
              <a:rPr lang="en-US" altLang="vi-VN"/>
              <a:pPr>
                <a:defRPr/>
              </a:pPr>
              <a:t>‹#›</a:t>
            </a:fld>
            <a:endParaRPr lang="en-US" altLang="vi-VN"/>
          </a:p>
        </p:txBody>
      </p:sp>
    </p:spTree>
    <p:extLst>
      <p:ext uri="{BB962C8B-B14F-4D97-AF65-F5344CB8AC3E}">
        <p14:creationId xmlns:p14="http://schemas.microsoft.com/office/powerpoint/2010/main" val="1061720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1239" y="12339321"/>
            <a:ext cx="10881360" cy="3813810"/>
          </a:xfrm>
        </p:spPr>
        <p:txBody>
          <a:bodyPr anchor="t"/>
          <a:lstStyle>
            <a:lvl1pPr algn="l">
              <a:defRPr sz="8000" b="1" cap="all"/>
            </a:lvl1pPr>
          </a:lstStyle>
          <a:p>
            <a:r>
              <a:rPr lang="en-US"/>
              <a:t>Click to edit Master title style</a:t>
            </a:r>
          </a:p>
        </p:txBody>
      </p:sp>
      <p:sp>
        <p:nvSpPr>
          <p:cNvPr id="3" name="Text Placeholder 2"/>
          <p:cNvSpPr>
            <a:spLocks noGrp="1"/>
          </p:cNvSpPr>
          <p:nvPr>
            <p:ph type="body" idx="1"/>
          </p:nvPr>
        </p:nvSpPr>
        <p:spPr>
          <a:xfrm>
            <a:off x="1011239" y="8138799"/>
            <a:ext cx="10881360" cy="4200523"/>
          </a:xfrm>
        </p:spPr>
        <p:txBody>
          <a:bodyPr anchor="b"/>
          <a:lstStyle>
            <a:lvl1pPr marL="0" indent="0">
              <a:buNone/>
              <a:defRPr sz="4000">
                <a:solidFill>
                  <a:schemeClr val="tx1">
                    <a:tint val="75000"/>
                  </a:schemeClr>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0D1D3C-278F-684C-7A0C-75A34AF3CBEF}"/>
              </a:ext>
            </a:extLst>
          </p:cNvPr>
          <p:cNvSpPr>
            <a:spLocks noGrp="1"/>
          </p:cNvSpPr>
          <p:nvPr>
            <p:ph type="dt" sz="half" idx="10"/>
          </p:nvPr>
        </p:nvSpPr>
        <p:spPr>
          <a:ln/>
        </p:spPr>
        <p:txBody>
          <a:bodyPr/>
          <a:lstStyle>
            <a:lvl1pPr>
              <a:defRPr/>
            </a:lvl1pPr>
          </a:lstStyle>
          <a:p>
            <a:pPr>
              <a:defRPr/>
            </a:pPr>
            <a:fld id="{145A67C4-07A7-CB45-A72B-DFA224632D39}" type="datetimeFigureOut">
              <a:rPr lang="en-US"/>
              <a:pPr>
                <a:defRPr/>
              </a:pPr>
              <a:t>5/31/25</a:t>
            </a:fld>
            <a:endParaRPr lang="en-US"/>
          </a:p>
        </p:txBody>
      </p:sp>
      <p:sp>
        <p:nvSpPr>
          <p:cNvPr id="5" name="Footer Placeholder 4">
            <a:extLst>
              <a:ext uri="{FF2B5EF4-FFF2-40B4-BE49-F238E27FC236}">
                <a16:creationId xmlns:a16="http://schemas.microsoft.com/office/drawing/2014/main" id="{7F2B7267-B7B1-8F58-6445-D6DD62CDE68D}"/>
              </a:ext>
            </a:extLst>
          </p:cNvPr>
          <p:cNvSpPr>
            <a:spLocks noGrp="1"/>
          </p:cNvSpPr>
          <p:nvPr>
            <p:ph type="ftr" sz="quarter" idx="11"/>
          </p:nvPr>
        </p:nvSpPr>
        <p:spPr>
          <a:ln/>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BA604E0-9731-17B4-3D2A-C852E6FEBED7}"/>
              </a:ext>
            </a:extLst>
          </p:cNvPr>
          <p:cNvSpPr>
            <a:spLocks noGrp="1"/>
          </p:cNvSpPr>
          <p:nvPr>
            <p:ph type="sldNum" sz="quarter" idx="12"/>
          </p:nvPr>
        </p:nvSpPr>
        <p:spPr>
          <a:ln/>
        </p:spPr>
        <p:txBody>
          <a:bodyPr/>
          <a:lstStyle>
            <a:lvl1pPr>
              <a:defRPr/>
            </a:lvl1pPr>
          </a:lstStyle>
          <a:p>
            <a:pPr>
              <a:defRPr/>
            </a:pPr>
            <a:fld id="{CF4DAC59-B980-7746-AD0A-915ABA39CED5}" type="slidenum">
              <a:rPr lang="en-US" altLang="vi-VN"/>
              <a:pPr>
                <a:defRPr/>
              </a:pPr>
              <a:t>‹#›</a:t>
            </a:fld>
            <a:endParaRPr lang="en-US" altLang="vi-VN"/>
          </a:p>
        </p:txBody>
      </p:sp>
    </p:spTree>
    <p:extLst>
      <p:ext uri="{BB962C8B-B14F-4D97-AF65-F5344CB8AC3E}">
        <p14:creationId xmlns:p14="http://schemas.microsoft.com/office/powerpoint/2010/main" val="788757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40080" y="4480563"/>
            <a:ext cx="5654040" cy="1267269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07480" y="4480563"/>
            <a:ext cx="5654040" cy="12672696"/>
          </a:xfrm>
        </p:spPr>
        <p:txBody>
          <a:bodyPr/>
          <a:lstStyle>
            <a:lvl1pPr>
              <a:defRPr sz="5600"/>
            </a:lvl1pPr>
            <a:lvl2pPr>
              <a:defRPr sz="4800"/>
            </a:lvl2pPr>
            <a:lvl3pPr>
              <a:defRPr sz="40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D2035B9E-46CC-4934-09E4-621F922E1CF0}"/>
              </a:ext>
            </a:extLst>
          </p:cNvPr>
          <p:cNvSpPr>
            <a:spLocks noGrp="1"/>
          </p:cNvSpPr>
          <p:nvPr>
            <p:ph type="dt" sz="half" idx="10"/>
          </p:nvPr>
        </p:nvSpPr>
        <p:spPr>
          <a:ln/>
        </p:spPr>
        <p:txBody>
          <a:bodyPr/>
          <a:lstStyle>
            <a:lvl1pPr>
              <a:defRPr/>
            </a:lvl1pPr>
          </a:lstStyle>
          <a:p>
            <a:pPr>
              <a:defRPr/>
            </a:pPr>
            <a:fld id="{291D3D3F-27FA-844C-BF9C-7DD22E83A31B}" type="datetimeFigureOut">
              <a:rPr lang="en-US"/>
              <a:pPr>
                <a:defRPr/>
              </a:pPr>
              <a:t>5/31/25</a:t>
            </a:fld>
            <a:endParaRPr lang="en-US"/>
          </a:p>
        </p:txBody>
      </p:sp>
      <p:sp>
        <p:nvSpPr>
          <p:cNvPr id="6" name="Footer Placeholder 4">
            <a:extLst>
              <a:ext uri="{FF2B5EF4-FFF2-40B4-BE49-F238E27FC236}">
                <a16:creationId xmlns:a16="http://schemas.microsoft.com/office/drawing/2014/main" id="{91945142-4433-7276-EF7D-663235843A1D}"/>
              </a:ext>
            </a:extLst>
          </p:cNvPr>
          <p:cNvSpPr>
            <a:spLocks noGrp="1"/>
          </p:cNvSpPr>
          <p:nvPr>
            <p:ph type="ftr" sz="quarter" idx="11"/>
          </p:nvPr>
        </p:nvSpPr>
        <p:spPr>
          <a:ln/>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8F19B0D-FB65-1C1E-2768-0AA89D66FF0D}"/>
              </a:ext>
            </a:extLst>
          </p:cNvPr>
          <p:cNvSpPr>
            <a:spLocks noGrp="1"/>
          </p:cNvSpPr>
          <p:nvPr>
            <p:ph type="sldNum" sz="quarter" idx="12"/>
          </p:nvPr>
        </p:nvSpPr>
        <p:spPr>
          <a:ln/>
        </p:spPr>
        <p:txBody>
          <a:bodyPr/>
          <a:lstStyle>
            <a:lvl1pPr>
              <a:defRPr/>
            </a:lvl1pPr>
          </a:lstStyle>
          <a:p>
            <a:pPr>
              <a:defRPr/>
            </a:pPr>
            <a:fld id="{4B124CA8-C015-604D-AFB9-B539BF55DBDA}" type="slidenum">
              <a:rPr lang="en-US" altLang="vi-VN"/>
              <a:pPr>
                <a:defRPr/>
              </a:pPr>
              <a:t>‹#›</a:t>
            </a:fld>
            <a:endParaRPr lang="en-US" altLang="vi-VN"/>
          </a:p>
        </p:txBody>
      </p:sp>
    </p:spTree>
    <p:extLst>
      <p:ext uri="{BB962C8B-B14F-4D97-AF65-F5344CB8AC3E}">
        <p14:creationId xmlns:p14="http://schemas.microsoft.com/office/powerpoint/2010/main" val="2009401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40081" y="4298316"/>
            <a:ext cx="5656263" cy="179133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640081" y="6089650"/>
            <a:ext cx="5656263" cy="1106360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03036" y="4298316"/>
            <a:ext cx="5658485" cy="179133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6503036" y="6089650"/>
            <a:ext cx="5658485" cy="11063606"/>
          </a:xfrm>
        </p:spPr>
        <p:txBody>
          <a:bodyPr/>
          <a:lstStyle>
            <a:lvl1pPr>
              <a:defRPr sz="4800"/>
            </a:lvl1pPr>
            <a:lvl2pPr>
              <a:defRPr sz="4000"/>
            </a:lvl2pPr>
            <a:lvl3pPr>
              <a:defRPr sz="360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6825CB7D-D1E8-0314-6BBA-6A1C7B0B2501}"/>
              </a:ext>
            </a:extLst>
          </p:cNvPr>
          <p:cNvSpPr>
            <a:spLocks noGrp="1"/>
          </p:cNvSpPr>
          <p:nvPr>
            <p:ph type="dt" sz="half" idx="10"/>
          </p:nvPr>
        </p:nvSpPr>
        <p:spPr>
          <a:ln/>
        </p:spPr>
        <p:txBody>
          <a:bodyPr/>
          <a:lstStyle>
            <a:lvl1pPr>
              <a:defRPr/>
            </a:lvl1pPr>
          </a:lstStyle>
          <a:p>
            <a:pPr>
              <a:defRPr/>
            </a:pPr>
            <a:fld id="{1DA88F0F-35FA-6346-94CE-BEB1E3839B8B}" type="datetimeFigureOut">
              <a:rPr lang="en-US"/>
              <a:pPr>
                <a:defRPr/>
              </a:pPr>
              <a:t>5/31/25</a:t>
            </a:fld>
            <a:endParaRPr lang="en-US"/>
          </a:p>
        </p:txBody>
      </p:sp>
      <p:sp>
        <p:nvSpPr>
          <p:cNvPr id="8" name="Footer Placeholder 4">
            <a:extLst>
              <a:ext uri="{FF2B5EF4-FFF2-40B4-BE49-F238E27FC236}">
                <a16:creationId xmlns:a16="http://schemas.microsoft.com/office/drawing/2014/main" id="{952225A0-C289-AD46-6227-53F2CD9A0229}"/>
              </a:ext>
            </a:extLst>
          </p:cNvPr>
          <p:cNvSpPr>
            <a:spLocks noGrp="1"/>
          </p:cNvSpPr>
          <p:nvPr>
            <p:ph type="ftr" sz="quarter" idx="11"/>
          </p:nvPr>
        </p:nvSpPr>
        <p:spPr>
          <a:ln/>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389B1C65-1222-BBB5-1A17-FD34EA0B7E62}"/>
              </a:ext>
            </a:extLst>
          </p:cNvPr>
          <p:cNvSpPr>
            <a:spLocks noGrp="1"/>
          </p:cNvSpPr>
          <p:nvPr>
            <p:ph type="sldNum" sz="quarter" idx="12"/>
          </p:nvPr>
        </p:nvSpPr>
        <p:spPr>
          <a:ln/>
        </p:spPr>
        <p:txBody>
          <a:bodyPr/>
          <a:lstStyle>
            <a:lvl1pPr>
              <a:defRPr/>
            </a:lvl1pPr>
          </a:lstStyle>
          <a:p>
            <a:pPr>
              <a:defRPr/>
            </a:pPr>
            <a:fld id="{C758B15B-B445-DE45-A31C-848DF93209E3}" type="slidenum">
              <a:rPr lang="en-US" altLang="vi-VN"/>
              <a:pPr>
                <a:defRPr/>
              </a:pPr>
              <a:t>‹#›</a:t>
            </a:fld>
            <a:endParaRPr lang="en-US" altLang="vi-VN"/>
          </a:p>
        </p:txBody>
      </p:sp>
    </p:spTree>
    <p:extLst>
      <p:ext uri="{BB962C8B-B14F-4D97-AF65-F5344CB8AC3E}">
        <p14:creationId xmlns:p14="http://schemas.microsoft.com/office/powerpoint/2010/main" val="2935789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99749872-E603-049A-3A66-B47CB8825D2F}"/>
              </a:ext>
            </a:extLst>
          </p:cNvPr>
          <p:cNvSpPr>
            <a:spLocks noGrp="1"/>
          </p:cNvSpPr>
          <p:nvPr>
            <p:ph type="dt" sz="half" idx="10"/>
          </p:nvPr>
        </p:nvSpPr>
        <p:spPr>
          <a:ln/>
        </p:spPr>
        <p:txBody>
          <a:bodyPr/>
          <a:lstStyle>
            <a:lvl1pPr>
              <a:defRPr/>
            </a:lvl1pPr>
          </a:lstStyle>
          <a:p>
            <a:pPr>
              <a:defRPr/>
            </a:pPr>
            <a:fld id="{E89D6531-7296-CA41-A646-F097B9719F50}" type="datetimeFigureOut">
              <a:rPr lang="en-US"/>
              <a:pPr>
                <a:defRPr/>
              </a:pPr>
              <a:t>5/31/25</a:t>
            </a:fld>
            <a:endParaRPr lang="en-US"/>
          </a:p>
        </p:txBody>
      </p:sp>
      <p:sp>
        <p:nvSpPr>
          <p:cNvPr id="4" name="Footer Placeholder 4">
            <a:extLst>
              <a:ext uri="{FF2B5EF4-FFF2-40B4-BE49-F238E27FC236}">
                <a16:creationId xmlns:a16="http://schemas.microsoft.com/office/drawing/2014/main" id="{D6CE94F3-1C83-5E07-F4F7-A2FC2EFF58AC}"/>
              </a:ext>
            </a:extLst>
          </p:cNvPr>
          <p:cNvSpPr>
            <a:spLocks noGrp="1"/>
          </p:cNvSpPr>
          <p:nvPr>
            <p:ph type="ftr" sz="quarter" idx="11"/>
          </p:nvPr>
        </p:nvSpPr>
        <p:spPr>
          <a:ln/>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A9D2D8B-99E5-CD16-AA11-49C294981B9A}"/>
              </a:ext>
            </a:extLst>
          </p:cNvPr>
          <p:cNvSpPr>
            <a:spLocks noGrp="1"/>
          </p:cNvSpPr>
          <p:nvPr>
            <p:ph type="sldNum" sz="quarter" idx="12"/>
          </p:nvPr>
        </p:nvSpPr>
        <p:spPr>
          <a:ln/>
        </p:spPr>
        <p:txBody>
          <a:bodyPr/>
          <a:lstStyle>
            <a:lvl1pPr>
              <a:defRPr/>
            </a:lvl1pPr>
          </a:lstStyle>
          <a:p>
            <a:pPr>
              <a:defRPr/>
            </a:pPr>
            <a:fld id="{44A4CFF7-E100-6F47-A710-76A0B74531BB}" type="slidenum">
              <a:rPr lang="en-US" altLang="vi-VN"/>
              <a:pPr>
                <a:defRPr/>
              </a:pPr>
              <a:t>‹#›</a:t>
            </a:fld>
            <a:endParaRPr lang="en-US" altLang="vi-VN"/>
          </a:p>
        </p:txBody>
      </p:sp>
    </p:spTree>
    <p:extLst>
      <p:ext uri="{BB962C8B-B14F-4D97-AF65-F5344CB8AC3E}">
        <p14:creationId xmlns:p14="http://schemas.microsoft.com/office/powerpoint/2010/main" val="2235529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BB9F864E-0D5B-BADB-AAF8-891A74351CD6}"/>
              </a:ext>
            </a:extLst>
          </p:cNvPr>
          <p:cNvSpPr>
            <a:spLocks noGrp="1"/>
          </p:cNvSpPr>
          <p:nvPr>
            <p:ph type="dt" sz="half" idx="10"/>
          </p:nvPr>
        </p:nvSpPr>
        <p:spPr>
          <a:ln/>
        </p:spPr>
        <p:txBody>
          <a:bodyPr/>
          <a:lstStyle>
            <a:lvl1pPr>
              <a:defRPr/>
            </a:lvl1pPr>
          </a:lstStyle>
          <a:p>
            <a:pPr>
              <a:defRPr/>
            </a:pPr>
            <a:fld id="{D8594D23-2105-FC49-AFA8-06781A1F26BB}" type="datetimeFigureOut">
              <a:rPr lang="en-US"/>
              <a:pPr>
                <a:defRPr/>
              </a:pPr>
              <a:t>5/31/25</a:t>
            </a:fld>
            <a:endParaRPr lang="en-US"/>
          </a:p>
        </p:txBody>
      </p:sp>
      <p:sp>
        <p:nvSpPr>
          <p:cNvPr id="3" name="Footer Placeholder 4">
            <a:extLst>
              <a:ext uri="{FF2B5EF4-FFF2-40B4-BE49-F238E27FC236}">
                <a16:creationId xmlns:a16="http://schemas.microsoft.com/office/drawing/2014/main" id="{8536299C-4547-B52F-8E68-39ADF64CBC97}"/>
              </a:ext>
            </a:extLst>
          </p:cNvPr>
          <p:cNvSpPr>
            <a:spLocks noGrp="1"/>
          </p:cNvSpPr>
          <p:nvPr>
            <p:ph type="ftr" sz="quarter" idx="11"/>
          </p:nvPr>
        </p:nvSpPr>
        <p:spPr>
          <a:ln/>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D2C4E528-D35B-65E6-49BF-47190025CA41}"/>
              </a:ext>
            </a:extLst>
          </p:cNvPr>
          <p:cNvSpPr>
            <a:spLocks noGrp="1"/>
          </p:cNvSpPr>
          <p:nvPr>
            <p:ph type="sldNum" sz="quarter" idx="12"/>
          </p:nvPr>
        </p:nvSpPr>
        <p:spPr>
          <a:ln/>
        </p:spPr>
        <p:txBody>
          <a:bodyPr/>
          <a:lstStyle>
            <a:lvl1pPr>
              <a:defRPr/>
            </a:lvl1pPr>
          </a:lstStyle>
          <a:p>
            <a:pPr>
              <a:defRPr/>
            </a:pPr>
            <a:fld id="{F49F98BB-140D-1E41-B35E-BB1DD0BA4520}" type="slidenum">
              <a:rPr lang="en-US" altLang="vi-VN"/>
              <a:pPr>
                <a:defRPr/>
              </a:pPr>
              <a:t>‹#›</a:t>
            </a:fld>
            <a:endParaRPr lang="en-US" altLang="vi-VN"/>
          </a:p>
        </p:txBody>
      </p:sp>
    </p:spTree>
    <p:extLst>
      <p:ext uri="{BB962C8B-B14F-4D97-AF65-F5344CB8AC3E}">
        <p14:creationId xmlns:p14="http://schemas.microsoft.com/office/powerpoint/2010/main" val="2396859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0081" y="764541"/>
            <a:ext cx="4211639" cy="3253740"/>
          </a:xfrm>
        </p:spPr>
        <p:txBody>
          <a:bodyPr anchor="b"/>
          <a:lstStyle>
            <a:lvl1pPr algn="l">
              <a:defRPr sz="4000" b="1"/>
            </a:lvl1pPr>
          </a:lstStyle>
          <a:p>
            <a:r>
              <a:rPr lang="en-US"/>
              <a:t>Click to edit Master title style</a:t>
            </a:r>
          </a:p>
        </p:txBody>
      </p:sp>
      <p:sp>
        <p:nvSpPr>
          <p:cNvPr id="3" name="Content Placeholder 2"/>
          <p:cNvSpPr>
            <a:spLocks noGrp="1"/>
          </p:cNvSpPr>
          <p:nvPr>
            <p:ph idx="1"/>
          </p:nvPr>
        </p:nvSpPr>
        <p:spPr>
          <a:xfrm>
            <a:off x="5005070" y="764542"/>
            <a:ext cx="7156451" cy="16388717"/>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0081" y="4018282"/>
            <a:ext cx="4211639" cy="13134977"/>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3">
            <a:extLst>
              <a:ext uri="{FF2B5EF4-FFF2-40B4-BE49-F238E27FC236}">
                <a16:creationId xmlns:a16="http://schemas.microsoft.com/office/drawing/2014/main" id="{7464A125-C55A-4B57-023A-47F9E54C6D36}"/>
              </a:ext>
            </a:extLst>
          </p:cNvPr>
          <p:cNvSpPr>
            <a:spLocks noGrp="1"/>
          </p:cNvSpPr>
          <p:nvPr>
            <p:ph type="dt" sz="half" idx="10"/>
          </p:nvPr>
        </p:nvSpPr>
        <p:spPr>
          <a:ln/>
        </p:spPr>
        <p:txBody>
          <a:bodyPr/>
          <a:lstStyle>
            <a:lvl1pPr>
              <a:defRPr/>
            </a:lvl1pPr>
          </a:lstStyle>
          <a:p>
            <a:pPr>
              <a:defRPr/>
            </a:pPr>
            <a:fld id="{AAA472B1-B6C7-DB41-97E7-5458E5CFC481}" type="datetimeFigureOut">
              <a:rPr lang="en-US"/>
              <a:pPr>
                <a:defRPr/>
              </a:pPr>
              <a:t>5/31/25</a:t>
            </a:fld>
            <a:endParaRPr lang="en-US"/>
          </a:p>
        </p:txBody>
      </p:sp>
      <p:sp>
        <p:nvSpPr>
          <p:cNvPr id="6" name="Footer Placeholder 4">
            <a:extLst>
              <a:ext uri="{FF2B5EF4-FFF2-40B4-BE49-F238E27FC236}">
                <a16:creationId xmlns:a16="http://schemas.microsoft.com/office/drawing/2014/main" id="{9DF7417A-B39E-95E4-5100-0BF3FC4AB6C5}"/>
              </a:ext>
            </a:extLst>
          </p:cNvPr>
          <p:cNvSpPr>
            <a:spLocks noGrp="1"/>
          </p:cNvSpPr>
          <p:nvPr>
            <p:ph type="ftr" sz="quarter" idx="11"/>
          </p:nvPr>
        </p:nvSpPr>
        <p:spPr>
          <a:ln/>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3FDA24D-B36F-ACB2-CE2F-5B56599F5199}"/>
              </a:ext>
            </a:extLst>
          </p:cNvPr>
          <p:cNvSpPr>
            <a:spLocks noGrp="1"/>
          </p:cNvSpPr>
          <p:nvPr>
            <p:ph type="sldNum" sz="quarter" idx="12"/>
          </p:nvPr>
        </p:nvSpPr>
        <p:spPr>
          <a:ln/>
        </p:spPr>
        <p:txBody>
          <a:bodyPr/>
          <a:lstStyle>
            <a:lvl1pPr>
              <a:defRPr/>
            </a:lvl1pPr>
          </a:lstStyle>
          <a:p>
            <a:pPr>
              <a:defRPr/>
            </a:pPr>
            <a:fld id="{2FAF0E63-DE36-D64D-BF60-C57D15A34E6D}" type="slidenum">
              <a:rPr lang="en-US" altLang="vi-VN"/>
              <a:pPr>
                <a:defRPr/>
              </a:pPr>
              <a:t>‹#›</a:t>
            </a:fld>
            <a:endParaRPr lang="en-US" altLang="vi-VN"/>
          </a:p>
        </p:txBody>
      </p:sp>
    </p:spTree>
    <p:extLst>
      <p:ext uri="{BB962C8B-B14F-4D97-AF65-F5344CB8AC3E}">
        <p14:creationId xmlns:p14="http://schemas.microsoft.com/office/powerpoint/2010/main" val="333653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09203" y="13441681"/>
            <a:ext cx="7680960" cy="1586867"/>
          </a:xfrm>
        </p:spPr>
        <p:txBody>
          <a:bodyPr anchor="b"/>
          <a:lstStyle>
            <a:lvl1pPr algn="l">
              <a:defRPr sz="4000" b="1"/>
            </a:lvl1pPr>
          </a:lstStyle>
          <a:p>
            <a:r>
              <a:rPr lang="en-US"/>
              <a:t>Click to edit Master title style</a:t>
            </a:r>
          </a:p>
        </p:txBody>
      </p:sp>
      <p:sp>
        <p:nvSpPr>
          <p:cNvPr id="3" name="Picture Placeholder 2"/>
          <p:cNvSpPr>
            <a:spLocks noGrp="1"/>
          </p:cNvSpPr>
          <p:nvPr>
            <p:ph type="pic" idx="1"/>
          </p:nvPr>
        </p:nvSpPr>
        <p:spPr>
          <a:xfrm>
            <a:off x="2509203" y="1715769"/>
            <a:ext cx="7680960" cy="11521440"/>
          </a:xfrm>
        </p:spPr>
        <p:txBody>
          <a:bodyPr lIns="182880" tIns="91440" rIns="182880" bIns="91440" rtlCol="0">
            <a:normAutofit/>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pPr lvl="0"/>
            <a:endParaRPr lang="en-US" noProof="0"/>
          </a:p>
        </p:txBody>
      </p:sp>
      <p:sp>
        <p:nvSpPr>
          <p:cNvPr id="4" name="Text Placeholder 3"/>
          <p:cNvSpPr>
            <a:spLocks noGrp="1"/>
          </p:cNvSpPr>
          <p:nvPr>
            <p:ph type="body" sz="half" idx="2"/>
          </p:nvPr>
        </p:nvSpPr>
        <p:spPr>
          <a:xfrm>
            <a:off x="2509203" y="15028548"/>
            <a:ext cx="7680960" cy="2253613"/>
          </a:xfrm>
        </p:spPr>
        <p:txBody>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3">
            <a:extLst>
              <a:ext uri="{FF2B5EF4-FFF2-40B4-BE49-F238E27FC236}">
                <a16:creationId xmlns:a16="http://schemas.microsoft.com/office/drawing/2014/main" id="{9229B493-849B-6484-A443-74AA5410C5B6}"/>
              </a:ext>
            </a:extLst>
          </p:cNvPr>
          <p:cNvSpPr>
            <a:spLocks noGrp="1"/>
          </p:cNvSpPr>
          <p:nvPr>
            <p:ph type="dt" sz="half" idx="10"/>
          </p:nvPr>
        </p:nvSpPr>
        <p:spPr>
          <a:ln/>
        </p:spPr>
        <p:txBody>
          <a:bodyPr/>
          <a:lstStyle>
            <a:lvl1pPr>
              <a:defRPr/>
            </a:lvl1pPr>
          </a:lstStyle>
          <a:p>
            <a:pPr>
              <a:defRPr/>
            </a:pPr>
            <a:fld id="{982CAFD0-7CE6-0D4A-BAF6-59A82A45ADDB}" type="datetimeFigureOut">
              <a:rPr lang="en-US"/>
              <a:pPr>
                <a:defRPr/>
              </a:pPr>
              <a:t>5/31/25</a:t>
            </a:fld>
            <a:endParaRPr lang="en-US"/>
          </a:p>
        </p:txBody>
      </p:sp>
      <p:sp>
        <p:nvSpPr>
          <p:cNvPr id="6" name="Footer Placeholder 4">
            <a:extLst>
              <a:ext uri="{FF2B5EF4-FFF2-40B4-BE49-F238E27FC236}">
                <a16:creationId xmlns:a16="http://schemas.microsoft.com/office/drawing/2014/main" id="{49776F74-EE1F-A163-2F00-6651AC6B7E62}"/>
              </a:ext>
            </a:extLst>
          </p:cNvPr>
          <p:cNvSpPr>
            <a:spLocks noGrp="1"/>
          </p:cNvSpPr>
          <p:nvPr>
            <p:ph type="ftr" sz="quarter" idx="11"/>
          </p:nvPr>
        </p:nvSpPr>
        <p:spPr>
          <a:ln/>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96219E2-6CD1-AE78-B9CC-E4F4507630B5}"/>
              </a:ext>
            </a:extLst>
          </p:cNvPr>
          <p:cNvSpPr>
            <a:spLocks noGrp="1"/>
          </p:cNvSpPr>
          <p:nvPr>
            <p:ph type="sldNum" sz="quarter" idx="12"/>
          </p:nvPr>
        </p:nvSpPr>
        <p:spPr>
          <a:ln/>
        </p:spPr>
        <p:txBody>
          <a:bodyPr/>
          <a:lstStyle>
            <a:lvl1pPr>
              <a:defRPr/>
            </a:lvl1pPr>
          </a:lstStyle>
          <a:p>
            <a:pPr>
              <a:defRPr/>
            </a:pPr>
            <a:fld id="{51DDAAC6-1A13-9648-B835-7531C8EE1630}" type="slidenum">
              <a:rPr lang="en-US" altLang="vi-VN"/>
              <a:pPr>
                <a:defRPr/>
              </a:pPr>
              <a:t>‹#›</a:t>
            </a:fld>
            <a:endParaRPr lang="en-US" altLang="vi-VN"/>
          </a:p>
        </p:txBody>
      </p:sp>
    </p:spTree>
    <p:extLst>
      <p:ext uri="{BB962C8B-B14F-4D97-AF65-F5344CB8AC3E}">
        <p14:creationId xmlns:p14="http://schemas.microsoft.com/office/powerpoint/2010/main" val="349629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75F2088-DDE7-109E-158A-E0E1BAAC1053}"/>
              </a:ext>
            </a:extLst>
          </p:cNvPr>
          <p:cNvSpPr>
            <a:spLocks noGrp="1"/>
          </p:cNvSpPr>
          <p:nvPr>
            <p:ph type="title"/>
          </p:nvPr>
        </p:nvSpPr>
        <p:spPr bwMode="auto">
          <a:xfrm>
            <a:off x="1528763" y="1728788"/>
            <a:ext cx="27547887" cy="7199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1721" tIns="210861" rIns="421721" bIns="210861" numCol="1" anchor="ctr" anchorCtr="0" compatLnSpc="1">
            <a:prstTxWarp prst="textNoShape">
              <a:avLst/>
            </a:prstTxWarp>
          </a:bodyPr>
          <a:lstStyle/>
          <a:p>
            <a:pPr lvl="0"/>
            <a:r>
              <a:rPr lang="en-US" altLang="vi-VN"/>
              <a:t>Click to edit Master title style</a:t>
            </a:r>
          </a:p>
        </p:txBody>
      </p:sp>
      <p:sp>
        <p:nvSpPr>
          <p:cNvPr id="1027" name="Text Placeholder 2">
            <a:extLst>
              <a:ext uri="{FF2B5EF4-FFF2-40B4-BE49-F238E27FC236}">
                <a16:creationId xmlns:a16="http://schemas.microsoft.com/office/drawing/2014/main" id="{2B07B9AF-519B-9AAF-1CB2-BBB10F6E9D82}"/>
              </a:ext>
            </a:extLst>
          </p:cNvPr>
          <p:cNvSpPr>
            <a:spLocks noGrp="1"/>
          </p:cNvSpPr>
          <p:nvPr>
            <p:ph type="body" idx="1"/>
          </p:nvPr>
        </p:nvSpPr>
        <p:spPr bwMode="auto">
          <a:xfrm>
            <a:off x="1528763" y="10077450"/>
            <a:ext cx="27547887" cy="2850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1721" tIns="210861" rIns="421721" bIns="210861" numCol="1" anchor="t" anchorCtr="0" compatLnSpc="1">
            <a:prstTxWarp prst="textNoShape">
              <a:avLst/>
            </a:prstTxWarp>
          </a:bodyPr>
          <a:lstStyle/>
          <a:p>
            <a:pPr lvl="0"/>
            <a:r>
              <a:rPr lang="en-US" altLang="vi-VN"/>
              <a:t>Click to edit Master text styles</a:t>
            </a:r>
          </a:p>
          <a:p>
            <a:pPr lvl="1"/>
            <a:r>
              <a:rPr lang="en-US" altLang="vi-VN"/>
              <a:t>Second level</a:t>
            </a:r>
          </a:p>
          <a:p>
            <a:pPr lvl="2"/>
            <a:r>
              <a:rPr lang="en-US" altLang="vi-VN"/>
              <a:t>Third level</a:t>
            </a:r>
          </a:p>
          <a:p>
            <a:pPr lvl="3"/>
            <a:r>
              <a:rPr lang="en-US" altLang="vi-VN"/>
              <a:t>Fourth level</a:t>
            </a:r>
          </a:p>
          <a:p>
            <a:pPr lvl="4"/>
            <a:r>
              <a:rPr lang="en-US" altLang="vi-VN"/>
              <a:t>Fifth level</a:t>
            </a:r>
          </a:p>
        </p:txBody>
      </p:sp>
      <p:sp>
        <p:nvSpPr>
          <p:cNvPr id="4" name="Date Placeholder 3">
            <a:extLst>
              <a:ext uri="{FF2B5EF4-FFF2-40B4-BE49-F238E27FC236}">
                <a16:creationId xmlns:a16="http://schemas.microsoft.com/office/drawing/2014/main" id="{02032CD1-B8C0-AF4B-61A0-A26A9CEDD1D7}"/>
              </a:ext>
            </a:extLst>
          </p:cNvPr>
          <p:cNvSpPr>
            <a:spLocks noGrp="1"/>
          </p:cNvSpPr>
          <p:nvPr>
            <p:ph type="dt" sz="half" idx="2"/>
          </p:nvPr>
        </p:nvSpPr>
        <p:spPr bwMode="auto">
          <a:xfrm>
            <a:off x="1528763" y="40035163"/>
            <a:ext cx="7143750" cy="2300287"/>
          </a:xfrm>
          <a:prstGeom prst="rect">
            <a:avLst/>
          </a:prstGeom>
          <a:noFill/>
          <a:ln w="9525">
            <a:noFill/>
            <a:miter lim="800000"/>
            <a:headEnd/>
            <a:tailEnd/>
          </a:ln>
        </p:spPr>
        <p:txBody>
          <a:bodyPr vert="horz" wrap="square" lIns="421721" tIns="210861" rIns="421721" bIns="210861" numCol="1" anchor="ctr" anchorCtr="0" compatLnSpc="1">
            <a:prstTxWarp prst="textNoShape">
              <a:avLst/>
            </a:prstTxWarp>
          </a:bodyPr>
          <a:lstStyle>
            <a:lvl1pPr eaLnBrk="1" hangingPunct="1">
              <a:defRPr sz="5500">
                <a:solidFill>
                  <a:srgbClr val="898989"/>
                </a:solidFill>
                <a:latin typeface="Calibri" pitchFamily="34" charset="0"/>
                <a:cs typeface="Arial" charset="0"/>
              </a:defRPr>
            </a:lvl1pPr>
          </a:lstStyle>
          <a:p>
            <a:pPr>
              <a:defRPr/>
            </a:pPr>
            <a:fld id="{C51BAD96-E4A2-F840-9B76-5D9364D19D9E}" type="datetimeFigureOut">
              <a:rPr lang="en-US"/>
              <a:pPr>
                <a:defRPr/>
              </a:pPr>
              <a:t>5/31/25</a:t>
            </a:fld>
            <a:endParaRPr lang="en-US"/>
          </a:p>
        </p:txBody>
      </p:sp>
      <p:sp>
        <p:nvSpPr>
          <p:cNvPr id="5" name="Footer Placeholder 4">
            <a:extLst>
              <a:ext uri="{FF2B5EF4-FFF2-40B4-BE49-F238E27FC236}">
                <a16:creationId xmlns:a16="http://schemas.microsoft.com/office/drawing/2014/main" id="{0EABF680-B036-7DBA-C110-2EAB49B93DCD}"/>
              </a:ext>
            </a:extLst>
          </p:cNvPr>
          <p:cNvSpPr>
            <a:spLocks noGrp="1"/>
          </p:cNvSpPr>
          <p:nvPr>
            <p:ph type="ftr" sz="quarter" idx="3"/>
          </p:nvPr>
        </p:nvSpPr>
        <p:spPr bwMode="auto">
          <a:xfrm>
            <a:off x="10456863" y="40035163"/>
            <a:ext cx="9691687" cy="2300287"/>
          </a:xfrm>
          <a:prstGeom prst="rect">
            <a:avLst/>
          </a:prstGeom>
          <a:noFill/>
          <a:ln w="9525">
            <a:noFill/>
            <a:miter lim="800000"/>
            <a:headEnd/>
            <a:tailEnd/>
          </a:ln>
        </p:spPr>
        <p:txBody>
          <a:bodyPr vert="horz" wrap="square" lIns="421721" tIns="210861" rIns="421721" bIns="210861" numCol="1" anchor="ctr" anchorCtr="0" compatLnSpc="1">
            <a:prstTxWarp prst="textNoShape">
              <a:avLst/>
            </a:prstTxWarp>
          </a:bodyPr>
          <a:lstStyle>
            <a:lvl1pPr algn="ctr" eaLnBrk="1" hangingPunct="1">
              <a:defRPr sz="5500">
                <a:solidFill>
                  <a:srgbClr val="898989"/>
                </a:solidFill>
                <a:latin typeface="Calibri" pitchFamily="34" charset="0"/>
                <a:cs typeface="Arial" charset="0"/>
              </a:defRPr>
            </a:lvl1pPr>
          </a:lstStyle>
          <a:p>
            <a:pPr>
              <a:defRPr/>
            </a:pPr>
            <a:endParaRPr lang="en-US"/>
          </a:p>
        </p:txBody>
      </p:sp>
      <p:sp>
        <p:nvSpPr>
          <p:cNvPr id="6" name="Slide Number Placeholder 5">
            <a:extLst>
              <a:ext uri="{FF2B5EF4-FFF2-40B4-BE49-F238E27FC236}">
                <a16:creationId xmlns:a16="http://schemas.microsoft.com/office/drawing/2014/main" id="{98D6BA74-666F-45E7-7EDA-10D2E50A86EB}"/>
              </a:ext>
            </a:extLst>
          </p:cNvPr>
          <p:cNvSpPr>
            <a:spLocks noGrp="1"/>
          </p:cNvSpPr>
          <p:nvPr>
            <p:ph type="sldNum" sz="quarter" idx="4"/>
          </p:nvPr>
        </p:nvSpPr>
        <p:spPr bwMode="auto">
          <a:xfrm>
            <a:off x="21932900" y="40035163"/>
            <a:ext cx="7143750" cy="2300287"/>
          </a:xfrm>
          <a:prstGeom prst="rect">
            <a:avLst/>
          </a:prstGeom>
          <a:noFill/>
          <a:ln w="9525">
            <a:noFill/>
            <a:miter lim="800000"/>
            <a:headEnd/>
            <a:tailEnd/>
          </a:ln>
        </p:spPr>
        <p:txBody>
          <a:bodyPr vert="horz" wrap="square" lIns="421721" tIns="210861" rIns="421721" bIns="210861" numCol="1" anchor="ctr" anchorCtr="0" compatLnSpc="1">
            <a:prstTxWarp prst="textNoShape">
              <a:avLst/>
            </a:prstTxWarp>
          </a:bodyPr>
          <a:lstStyle>
            <a:lvl1pPr algn="r" eaLnBrk="1" hangingPunct="1">
              <a:defRPr sz="5500">
                <a:solidFill>
                  <a:srgbClr val="898989"/>
                </a:solidFill>
                <a:latin typeface="Calibri" panose="020F0502020204030204" pitchFamily="34" charset="0"/>
              </a:defRPr>
            </a:lvl1pPr>
          </a:lstStyle>
          <a:p>
            <a:pPr>
              <a:defRPr/>
            </a:pPr>
            <a:fld id="{5CA69652-B30E-FA4E-9ED1-4592E990D5D6}" type="slidenum">
              <a:rPr lang="en-US" altLang="vi-VN"/>
              <a:pPr>
                <a:defRPr/>
              </a:pPr>
              <a:t>‹#›</a:t>
            </a:fld>
            <a:endParaRPr lang="en-US" altLang="vi-V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17988" rtl="0" eaLnBrk="0" fontAlgn="base" hangingPunct="0">
        <a:spcBef>
          <a:spcPct val="0"/>
        </a:spcBef>
        <a:spcAft>
          <a:spcPct val="0"/>
        </a:spcAft>
        <a:defRPr sz="20300" kern="1200">
          <a:solidFill>
            <a:schemeClr val="tx1"/>
          </a:solidFill>
          <a:latin typeface="+mj-lt"/>
          <a:ea typeface="+mj-ea"/>
          <a:cs typeface="+mj-cs"/>
        </a:defRPr>
      </a:lvl1pPr>
      <a:lvl2pPr algn="ctr" defTabSz="4217988" rtl="0" eaLnBrk="0" fontAlgn="base" hangingPunct="0">
        <a:spcBef>
          <a:spcPct val="0"/>
        </a:spcBef>
        <a:spcAft>
          <a:spcPct val="0"/>
        </a:spcAft>
        <a:defRPr sz="20300">
          <a:solidFill>
            <a:schemeClr val="tx1"/>
          </a:solidFill>
          <a:latin typeface="Calibri" pitchFamily="34" charset="0"/>
        </a:defRPr>
      </a:lvl2pPr>
      <a:lvl3pPr algn="ctr" defTabSz="4217988" rtl="0" eaLnBrk="0" fontAlgn="base" hangingPunct="0">
        <a:spcBef>
          <a:spcPct val="0"/>
        </a:spcBef>
        <a:spcAft>
          <a:spcPct val="0"/>
        </a:spcAft>
        <a:defRPr sz="20300">
          <a:solidFill>
            <a:schemeClr val="tx1"/>
          </a:solidFill>
          <a:latin typeface="Calibri" pitchFamily="34" charset="0"/>
        </a:defRPr>
      </a:lvl3pPr>
      <a:lvl4pPr algn="ctr" defTabSz="4217988" rtl="0" eaLnBrk="0" fontAlgn="base" hangingPunct="0">
        <a:spcBef>
          <a:spcPct val="0"/>
        </a:spcBef>
        <a:spcAft>
          <a:spcPct val="0"/>
        </a:spcAft>
        <a:defRPr sz="20300">
          <a:solidFill>
            <a:schemeClr val="tx1"/>
          </a:solidFill>
          <a:latin typeface="Calibri" pitchFamily="34" charset="0"/>
        </a:defRPr>
      </a:lvl4pPr>
      <a:lvl5pPr algn="ctr" defTabSz="4217988" rtl="0" eaLnBrk="0" fontAlgn="base" hangingPunct="0">
        <a:spcBef>
          <a:spcPct val="0"/>
        </a:spcBef>
        <a:spcAft>
          <a:spcPct val="0"/>
        </a:spcAft>
        <a:defRPr sz="20300">
          <a:solidFill>
            <a:schemeClr val="tx1"/>
          </a:solidFill>
          <a:latin typeface="Calibri" pitchFamily="34" charset="0"/>
        </a:defRPr>
      </a:lvl5pPr>
      <a:lvl6pPr marL="457200" algn="ctr" defTabSz="1828800" rtl="0" fontAlgn="base">
        <a:spcBef>
          <a:spcPct val="0"/>
        </a:spcBef>
        <a:spcAft>
          <a:spcPct val="0"/>
        </a:spcAft>
        <a:defRPr sz="8800">
          <a:solidFill>
            <a:schemeClr val="tx1"/>
          </a:solidFill>
          <a:latin typeface="Calibri" pitchFamily="34" charset="0"/>
        </a:defRPr>
      </a:lvl6pPr>
      <a:lvl7pPr marL="914400" algn="ctr" defTabSz="1828800" rtl="0" fontAlgn="base">
        <a:spcBef>
          <a:spcPct val="0"/>
        </a:spcBef>
        <a:spcAft>
          <a:spcPct val="0"/>
        </a:spcAft>
        <a:defRPr sz="8800">
          <a:solidFill>
            <a:schemeClr val="tx1"/>
          </a:solidFill>
          <a:latin typeface="Calibri" pitchFamily="34" charset="0"/>
        </a:defRPr>
      </a:lvl7pPr>
      <a:lvl8pPr marL="1371600" algn="ctr" defTabSz="1828800" rtl="0" fontAlgn="base">
        <a:spcBef>
          <a:spcPct val="0"/>
        </a:spcBef>
        <a:spcAft>
          <a:spcPct val="0"/>
        </a:spcAft>
        <a:defRPr sz="8800">
          <a:solidFill>
            <a:schemeClr val="tx1"/>
          </a:solidFill>
          <a:latin typeface="Calibri" pitchFamily="34" charset="0"/>
        </a:defRPr>
      </a:lvl8pPr>
      <a:lvl9pPr marL="1828800" algn="ctr" defTabSz="1828800" rtl="0" fontAlgn="base">
        <a:spcBef>
          <a:spcPct val="0"/>
        </a:spcBef>
        <a:spcAft>
          <a:spcPct val="0"/>
        </a:spcAft>
        <a:defRPr sz="8800">
          <a:solidFill>
            <a:schemeClr val="tx1"/>
          </a:solidFill>
          <a:latin typeface="Calibri" pitchFamily="34" charset="0"/>
        </a:defRPr>
      </a:lvl9pPr>
    </p:titleStyle>
    <p:bodyStyle>
      <a:lvl1pPr marL="1581150" indent="-1581150" algn="l" defTabSz="4217988" rtl="0" eaLnBrk="0" fontAlgn="base" hangingPunct="0">
        <a:spcBef>
          <a:spcPct val="20000"/>
        </a:spcBef>
        <a:spcAft>
          <a:spcPct val="0"/>
        </a:spcAft>
        <a:buFont typeface="Arial" panose="020B0604020202020204" pitchFamily="34" charset="0"/>
        <a:buChar char="•"/>
        <a:defRPr sz="14800" kern="1200">
          <a:solidFill>
            <a:schemeClr val="tx1"/>
          </a:solidFill>
          <a:latin typeface="+mn-lt"/>
          <a:ea typeface="+mn-ea"/>
          <a:cs typeface="+mn-cs"/>
        </a:defRPr>
      </a:lvl1pPr>
      <a:lvl2pPr marL="3425825" indent="-1317625" algn="l" defTabSz="4217988" rtl="0" eaLnBrk="0" fontAlgn="base" hangingPunct="0">
        <a:spcBef>
          <a:spcPct val="20000"/>
        </a:spcBef>
        <a:spcAft>
          <a:spcPct val="0"/>
        </a:spcAft>
        <a:buFont typeface="Arial" panose="020B0604020202020204" pitchFamily="34" charset="0"/>
        <a:buChar char="–"/>
        <a:defRPr sz="12900" kern="1200">
          <a:solidFill>
            <a:schemeClr val="tx1"/>
          </a:solidFill>
          <a:latin typeface="+mn-lt"/>
          <a:ea typeface="+mn-ea"/>
          <a:cs typeface="+mn-cs"/>
        </a:defRPr>
      </a:lvl2pPr>
      <a:lvl3pPr marL="5272088" indent="-1054100" algn="l" defTabSz="4217988" rtl="0" eaLnBrk="0" fontAlgn="base" hangingPunct="0">
        <a:spcBef>
          <a:spcPct val="20000"/>
        </a:spcBef>
        <a:spcAft>
          <a:spcPct val="0"/>
        </a:spcAft>
        <a:buFont typeface="Arial" panose="020B0604020202020204" pitchFamily="34" charset="0"/>
        <a:buChar char="•"/>
        <a:defRPr sz="11100" kern="1200">
          <a:solidFill>
            <a:schemeClr val="tx1"/>
          </a:solidFill>
          <a:latin typeface="+mn-lt"/>
          <a:ea typeface="+mn-ea"/>
          <a:cs typeface="+mn-cs"/>
        </a:defRPr>
      </a:lvl3pPr>
      <a:lvl4pPr marL="7380288" indent="-1054100" algn="l" defTabSz="4217988" rtl="0" eaLnBrk="0" fontAlgn="base" hangingPunct="0">
        <a:spcBef>
          <a:spcPct val="20000"/>
        </a:spcBef>
        <a:spcAft>
          <a:spcPct val="0"/>
        </a:spcAft>
        <a:buFont typeface="Arial" panose="020B0604020202020204" pitchFamily="34" charset="0"/>
        <a:buChar char="–"/>
        <a:defRPr sz="9200" kern="1200">
          <a:solidFill>
            <a:schemeClr val="tx1"/>
          </a:solidFill>
          <a:latin typeface="+mn-lt"/>
          <a:ea typeface="+mn-ea"/>
          <a:cs typeface="+mn-cs"/>
        </a:defRPr>
      </a:lvl4pPr>
      <a:lvl5pPr marL="9488488" indent="-1054100" algn="l" defTabSz="4217988" rtl="0" eaLnBrk="0" fontAlgn="base" hangingPunct="0">
        <a:spcBef>
          <a:spcPct val="20000"/>
        </a:spcBef>
        <a:spcAft>
          <a:spcPct val="0"/>
        </a:spcAft>
        <a:buFont typeface="Arial" panose="020B0604020202020204" pitchFamily="34" charset="0"/>
        <a:buChar char="»"/>
        <a:defRPr sz="9200" kern="1200">
          <a:solidFill>
            <a:schemeClr val="tx1"/>
          </a:solidFill>
          <a:latin typeface="+mn-lt"/>
          <a:ea typeface="+mn-ea"/>
          <a:cs typeface="+mn-cs"/>
        </a:defRPr>
      </a:lvl5pPr>
      <a:lvl6pPr marL="5029200" indent="-457200" algn="l" defTabSz="1828800" rtl="0" eaLnBrk="1" latinLnBrk="0" hangingPunct="1">
        <a:spcBef>
          <a:spcPct val="20000"/>
        </a:spcBef>
        <a:buFont typeface="Arial" pitchFamily="34" charset="0"/>
        <a:buChar char="•"/>
        <a:defRPr sz="4000" kern="1200">
          <a:solidFill>
            <a:schemeClr val="tx1"/>
          </a:solidFill>
          <a:latin typeface="+mn-lt"/>
          <a:ea typeface="+mn-ea"/>
          <a:cs typeface="+mn-cs"/>
        </a:defRPr>
      </a:lvl6pPr>
      <a:lvl7pPr marL="5943600" indent="-457200" algn="l" defTabSz="1828800" rtl="0" eaLnBrk="1" latinLnBrk="0" hangingPunct="1">
        <a:spcBef>
          <a:spcPct val="20000"/>
        </a:spcBef>
        <a:buFont typeface="Arial" pitchFamily="34" charset="0"/>
        <a:buChar char="•"/>
        <a:defRPr sz="4000" kern="1200">
          <a:solidFill>
            <a:schemeClr val="tx1"/>
          </a:solidFill>
          <a:latin typeface="+mn-lt"/>
          <a:ea typeface="+mn-ea"/>
          <a:cs typeface="+mn-cs"/>
        </a:defRPr>
      </a:lvl7pPr>
      <a:lvl8pPr marL="6858000" indent="-457200" algn="l" defTabSz="1828800" rtl="0" eaLnBrk="1" latinLnBrk="0" hangingPunct="1">
        <a:spcBef>
          <a:spcPct val="20000"/>
        </a:spcBef>
        <a:buFont typeface="Arial" pitchFamily="34" charset="0"/>
        <a:buChar char="•"/>
        <a:defRPr sz="4000" kern="1200">
          <a:solidFill>
            <a:schemeClr val="tx1"/>
          </a:solidFill>
          <a:latin typeface="+mn-lt"/>
          <a:ea typeface="+mn-ea"/>
          <a:cs typeface="+mn-cs"/>
        </a:defRPr>
      </a:lvl8pPr>
      <a:lvl9pPr marL="7772400" indent="-457200" algn="l" defTabSz="1828800" rtl="0" eaLnBrk="1" latinLnBrk="0" hangingPunct="1">
        <a:spcBef>
          <a:spcPct val="20000"/>
        </a:spcBef>
        <a:buFont typeface="Arial" pitchFamily="34" charset="0"/>
        <a:buChar char="•"/>
        <a:defRPr sz="40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2.jpeg"/><Relationship Id="rId7" Type="http://schemas.openxmlformats.org/officeDocument/2006/relationships/image" Target="https://encrypted-tbn0.gstatic.com/images?q=tbn:ANd9GcSs285_7zfgcwrwrdRMU5DMIqvq_1LocOH2HA&amp;s" TargetMode="External"/><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jpeg"/><Relationship Id="rId10" Type="http://schemas.openxmlformats.org/officeDocument/2006/relationships/image" Target="../media/image7.png"/><Relationship Id="rId4" Type="http://schemas.openxmlformats.org/officeDocument/2006/relationships/image" Target="https://s3-sgn09.fptcloud.com/codelearnstorage/Upload/Blog/react-js-co-ban-phan-1-63738082145.3856.jpg" TargetMode="External"/><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5BC2AD1-1EA1-CC3B-52E4-9955A83462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02" y="0"/>
            <a:ext cx="30566877" cy="43229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object 9">
            <a:extLst>
              <a:ext uri="{FF2B5EF4-FFF2-40B4-BE49-F238E27FC236}">
                <a16:creationId xmlns:a16="http://schemas.microsoft.com/office/drawing/2014/main" id="{BCD5A65A-E378-2BFE-DDDC-E2C5F0921D57}"/>
              </a:ext>
            </a:extLst>
          </p:cNvPr>
          <p:cNvSpPr txBox="1">
            <a:spLocks noChangeArrowheads="1"/>
          </p:cNvSpPr>
          <p:nvPr/>
        </p:nvSpPr>
        <p:spPr bwMode="auto">
          <a:xfrm>
            <a:off x="1165225" y="7000875"/>
            <a:ext cx="8450263" cy="13658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35182" rIns="0" bIns="0">
            <a:spAutoFit/>
          </a:bodyPr>
          <a:lstStyle>
            <a:lvl1pPr marL="42863">
              <a:tabLst>
                <a:tab pos="2636838" algn="l"/>
                <a:tab pos="8304213" algn="l"/>
              </a:tabLst>
              <a:defRPr sz="8300">
                <a:solidFill>
                  <a:schemeClr val="tx1"/>
                </a:solidFill>
                <a:latin typeface="Arial" panose="020B0604020202020204" pitchFamily="34" charset="0"/>
                <a:cs typeface="Arial" panose="020B0604020202020204" pitchFamily="34" charset="0"/>
              </a:defRPr>
            </a:lvl1pPr>
            <a:lvl2pPr>
              <a:tabLst>
                <a:tab pos="2636838" algn="l"/>
                <a:tab pos="8304213" algn="l"/>
              </a:tabLst>
              <a:defRPr sz="8300">
                <a:solidFill>
                  <a:schemeClr val="tx1"/>
                </a:solidFill>
                <a:latin typeface="Arial" panose="020B0604020202020204" pitchFamily="34" charset="0"/>
                <a:cs typeface="Arial" panose="020B0604020202020204" pitchFamily="34" charset="0"/>
              </a:defRPr>
            </a:lvl2pPr>
            <a:lvl3pPr>
              <a:tabLst>
                <a:tab pos="2636838" algn="l"/>
                <a:tab pos="8304213" algn="l"/>
              </a:tabLst>
              <a:defRPr sz="8300">
                <a:solidFill>
                  <a:schemeClr val="tx1"/>
                </a:solidFill>
                <a:latin typeface="Arial" panose="020B0604020202020204" pitchFamily="34" charset="0"/>
                <a:cs typeface="Arial" panose="020B0604020202020204" pitchFamily="34" charset="0"/>
              </a:defRPr>
            </a:lvl3pPr>
            <a:lvl4pPr>
              <a:tabLst>
                <a:tab pos="2636838" algn="l"/>
                <a:tab pos="8304213" algn="l"/>
              </a:tabLst>
              <a:defRPr sz="8300">
                <a:solidFill>
                  <a:schemeClr val="tx1"/>
                </a:solidFill>
                <a:latin typeface="Arial" panose="020B0604020202020204" pitchFamily="34" charset="0"/>
                <a:cs typeface="Arial" panose="020B0604020202020204" pitchFamily="34" charset="0"/>
              </a:defRPr>
            </a:lvl4pPr>
            <a:lvl5pPr>
              <a:tabLst>
                <a:tab pos="2636838" algn="l"/>
                <a:tab pos="8304213" algn="l"/>
              </a:tabLst>
              <a:defRPr sz="8300">
                <a:solidFill>
                  <a:schemeClr val="tx1"/>
                </a:solidFill>
                <a:latin typeface="Arial" panose="020B0604020202020204" pitchFamily="34" charset="0"/>
                <a:cs typeface="Arial" panose="020B0604020202020204" pitchFamily="34" charset="0"/>
              </a:defRPr>
            </a:lvl5pPr>
            <a:lvl6pPr marL="4114800" indent="-1828800" defTabSz="1828800" eaLnBrk="0" fontAlgn="base" hangingPunct="0">
              <a:spcBef>
                <a:spcPct val="0"/>
              </a:spcBef>
              <a:spcAft>
                <a:spcPct val="0"/>
              </a:spcAft>
              <a:tabLst>
                <a:tab pos="2636838" algn="l"/>
                <a:tab pos="8304213" algn="l"/>
              </a:tabLst>
              <a:defRPr sz="8300">
                <a:solidFill>
                  <a:schemeClr val="tx1"/>
                </a:solidFill>
                <a:latin typeface="Arial" panose="020B0604020202020204" pitchFamily="34" charset="0"/>
                <a:cs typeface="Arial" panose="020B0604020202020204" pitchFamily="34" charset="0"/>
              </a:defRPr>
            </a:lvl6pPr>
            <a:lvl7pPr marL="4572000" indent="-1828800" defTabSz="1828800" eaLnBrk="0" fontAlgn="base" hangingPunct="0">
              <a:spcBef>
                <a:spcPct val="0"/>
              </a:spcBef>
              <a:spcAft>
                <a:spcPct val="0"/>
              </a:spcAft>
              <a:tabLst>
                <a:tab pos="2636838" algn="l"/>
                <a:tab pos="8304213" algn="l"/>
              </a:tabLst>
              <a:defRPr sz="8300">
                <a:solidFill>
                  <a:schemeClr val="tx1"/>
                </a:solidFill>
                <a:latin typeface="Arial" panose="020B0604020202020204" pitchFamily="34" charset="0"/>
                <a:cs typeface="Arial" panose="020B0604020202020204" pitchFamily="34" charset="0"/>
              </a:defRPr>
            </a:lvl7pPr>
            <a:lvl8pPr marL="5029200" indent="-1828800" defTabSz="1828800" eaLnBrk="0" fontAlgn="base" hangingPunct="0">
              <a:spcBef>
                <a:spcPct val="0"/>
              </a:spcBef>
              <a:spcAft>
                <a:spcPct val="0"/>
              </a:spcAft>
              <a:tabLst>
                <a:tab pos="2636838" algn="l"/>
                <a:tab pos="8304213" algn="l"/>
              </a:tabLst>
              <a:defRPr sz="8300">
                <a:solidFill>
                  <a:schemeClr val="tx1"/>
                </a:solidFill>
                <a:latin typeface="Arial" panose="020B0604020202020204" pitchFamily="34" charset="0"/>
                <a:cs typeface="Arial" panose="020B0604020202020204" pitchFamily="34" charset="0"/>
              </a:defRPr>
            </a:lvl8pPr>
            <a:lvl9pPr marL="5486400" indent="-1828800" defTabSz="1828800" eaLnBrk="0" fontAlgn="base" hangingPunct="0">
              <a:spcBef>
                <a:spcPct val="0"/>
              </a:spcBef>
              <a:spcAft>
                <a:spcPct val="0"/>
              </a:spcAft>
              <a:tabLst>
                <a:tab pos="2636838" algn="l"/>
                <a:tab pos="8304213" algn="l"/>
              </a:tabLst>
              <a:defRPr sz="8300">
                <a:solidFill>
                  <a:schemeClr val="tx1"/>
                </a:solidFill>
                <a:latin typeface="Arial" panose="020B0604020202020204" pitchFamily="34" charset="0"/>
                <a:cs typeface="Arial" panose="020B0604020202020204" pitchFamily="34" charset="0"/>
              </a:defRPr>
            </a:lvl9pPr>
          </a:lstStyle>
          <a:p>
            <a:pPr eaLnBrk="1" hangingPunct="1">
              <a:spcBef>
                <a:spcPts val="275"/>
              </a:spcBef>
            </a:pPr>
            <a:r>
              <a:rPr lang="vi-VN" altLang="vi-VN" sz="3300" u="sng" dirty="0">
                <a:solidFill>
                  <a:srgbClr val="F1AC00"/>
                </a:solidFill>
                <a:latin typeface="Times New Roman" panose="02020603050405020304" pitchFamily="18" charset="0"/>
                <a:cs typeface="Times New Roman" panose="02020603050405020304" pitchFamily="18" charset="0"/>
              </a:rPr>
              <a:t> </a:t>
            </a:r>
            <a:endParaRPr lang="en-US" altLang="vi-VN" sz="3300" u="sng" dirty="0">
              <a:solidFill>
                <a:srgbClr val="F1AC00"/>
              </a:solidFill>
              <a:latin typeface="Times New Roman" panose="02020603050405020304" pitchFamily="18" charset="0"/>
              <a:cs typeface="Times New Roman" panose="02020603050405020304" pitchFamily="18" charset="0"/>
            </a:endParaRPr>
          </a:p>
          <a:p>
            <a:pPr algn="just" eaLnBrk="1" hangingPunct="1">
              <a:lnSpc>
                <a:spcPct val="150000"/>
              </a:lnSpc>
              <a:spcAft>
                <a:spcPts val="1000"/>
              </a:spcAft>
            </a:pPr>
            <a:r>
              <a:rPr lang="vi-VN" altLang="vi-VN" sz="3300" dirty="0">
                <a:latin typeface="Times New Roman" panose="02020603050405020304" pitchFamily="18" charset="0"/>
                <a:cs typeface="Times New Roman" panose="02020603050405020304" pitchFamily="18" charset="0"/>
              </a:rPr>
              <a:t>Trong bối cảnh kỷ nguyên số phát triển mạnh mẽ, công nghệ thông tin không chỉ đóng vai trò hỗ trợ mà còn trở thành yếu tố cốt lõi thúc đẩy sự phát triển của xã hội. Việc ứng dụng các giải pháp công nghệ hiện đại vào đời sống và kinh doanh đã giúp tối ưu hóa quy trình làm việc, nâng cao năng suất và tiết kiệm đáng kể chi phí. </a:t>
            </a:r>
          </a:p>
          <a:p>
            <a:pPr algn="just" eaLnBrk="1" hangingPunct="1">
              <a:lnSpc>
                <a:spcPct val="150000"/>
              </a:lnSpc>
              <a:spcAft>
                <a:spcPts val="1000"/>
              </a:spcAft>
            </a:pPr>
            <a:r>
              <a:rPr lang="vi-VN" altLang="vi-VN" sz="3300" dirty="0">
                <a:latin typeface="Times New Roman" panose="02020603050405020304" pitchFamily="18" charset="0"/>
                <a:cs typeface="Times New Roman" panose="02020603050405020304" pitchFamily="18" charset="0"/>
              </a:rPr>
              <a:t>Trong lĩnh vực kinh doanh, đặc biệt là bán lẻ, việc phục vụ nhiều khách hàng cùng lúc và tiếp cận thị trường rộng lớn luôn là một bài toán khó. Nhận thấy tiềm năng của thương mại điện tử trong việc giải quyết những hạn chế này, em quyết định chọn đề tài: </a:t>
            </a:r>
            <a:r>
              <a:rPr lang="vi-VN" altLang="vi-VN" sz="3300" b="1" dirty="0">
                <a:latin typeface="Times New Roman" panose="02020603050405020304" pitchFamily="18" charset="0"/>
                <a:cs typeface="Times New Roman" panose="02020603050405020304" pitchFamily="18" charset="0"/>
              </a:rPr>
              <a:t>"</a:t>
            </a:r>
            <a:r>
              <a:rPr lang="vi-VN"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Xây</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dựng</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Website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bán</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sách</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cho</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nhà</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sách</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BookStore</a:t>
            </a:r>
            <a:r>
              <a:rPr lang="vi-VN" altLang="vi-VN" sz="3300" b="1" dirty="0">
                <a:latin typeface="Times New Roman" panose="02020603050405020304" pitchFamily="18" charset="0"/>
                <a:cs typeface="Times New Roman" panose="02020603050405020304" pitchFamily="18" charset="0"/>
              </a:rPr>
              <a:t>"</a:t>
            </a:r>
            <a:r>
              <a:rPr lang="vi-VN" altLang="vi-VN" sz="3300" dirty="0">
                <a:latin typeface="Times New Roman" panose="02020603050405020304" pitchFamily="18" charset="0"/>
                <a:cs typeface="Times New Roman" panose="02020603050405020304" pitchFamily="18" charset="0"/>
              </a:rPr>
              <a:t> nhằm mang đến một nền tảng tiện lợi cho cả người bán lẫn người mua.</a:t>
            </a:r>
            <a:endParaRPr lang="vi-VN" altLang="vi-VN" sz="3300" dirty="0">
              <a:latin typeface="Times New Roman" panose="02020603050405020304" pitchFamily="18" charset="0"/>
              <a:cs typeface="Calibri" panose="020F0502020204030204" pitchFamily="34" charset="0"/>
            </a:endParaRPr>
          </a:p>
          <a:p>
            <a:pPr algn="just" eaLnBrk="1" hangingPunct="1">
              <a:lnSpc>
                <a:spcPct val="150000"/>
              </a:lnSpc>
              <a:spcAft>
                <a:spcPts val="1000"/>
              </a:spcAft>
            </a:pPr>
            <a:endParaRPr lang="vi-VN" altLang="vi-VN" sz="3300" dirty="0">
              <a:latin typeface="Times New Roman" panose="02020603050405020304" pitchFamily="18" charset="0"/>
              <a:cs typeface="Calibri" panose="020F0502020204030204" pitchFamily="34" charset="0"/>
            </a:endParaRPr>
          </a:p>
        </p:txBody>
      </p:sp>
      <p:sp>
        <p:nvSpPr>
          <p:cNvPr id="5" name="object 16">
            <a:extLst>
              <a:ext uri="{FF2B5EF4-FFF2-40B4-BE49-F238E27FC236}">
                <a16:creationId xmlns:a16="http://schemas.microsoft.com/office/drawing/2014/main" id="{54942284-F446-AF0E-247B-F02948477BA7}"/>
              </a:ext>
            </a:extLst>
          </p:cNvPr>
          <p:cNvSpPr/>
          <p:nvPr/>
        </p:nvSpPr>
        <p:spPr>
          <a:xfrm>
            <a:off x="10706100" y="6710363"/>
            <a:ext cx="17992725" cy="15132050"/>
          </a:xfrm>
          <a:custGeom>
            <a:avLst/>
            <a:gdLst/>
            <a:ahLst/>
            <a:cxnLst/>
            <a:rect l="l" t="t" r="r" b="b"/>
            <a:pathLst>
              <a:path w="8571230" h="10062845">
                <a:moveTo>
                  <a:pt x="8333587" y="0"/>
                </a:moveTo>
                <a:lnTo>
                  <a:pt x="237591" y="0"/>
                </a:lnTo>
                <a:lnTo>
                  <a:pt x="189711" y="4827"/>
                </a:lnTo>
                <a:lnTo>
                  <a:pt x="145114" y="18672"/>
                </a:lnTo>
                <a:lnTo>
                  <a:pt x="104756" y="40579"/>
                </a:lnTo>
                <a:lnTo>
                  <a:pt x="69593" y="69593"/>
                </a:lnTo>
                <a:lnTo>
                  <a:pt x="40579" y="104756"/>
                </a:lnTo>
                <a:lnTo>
                  <a:pt x="18672" y="145114"/>
                </a:lnTo>
                <a:lnTo>
                  <a:pt x="4827" y="189711"/>
                </a:lnTo>
                <a:lnTo>
                  <a:pt x="0" y="237591"/>
                </a:lnTo>
                <a:lnTo>
                  <a:pt x="0" y="9824671"/>
                </a:lnTo>
                <a:lnTo>
                  <a:pt x="4827" y="9872551"/>
                </a:lnTo>
                <a:lnTo>
                  <a:pt x="18672" y="9917148"/>
                </a:lnTo>
                <a:lnTo>
                  <a:pt x="40579" y="9957506"/>
                </a:lnTo>
                <a:lnTo>
                  <a:pt x="69593" y="9992670"/>
                </a:lnTo>
                <a:lnTo>
                  <a:pt x="104756" y="10021683"/>
                </a:lnTo>
                <a:lnTo>
                  <a:pt x="145114" y="10043590"/>
                </a:lnTo>
                <a:lnTo>
                  <a:pt x="189711" y="10057436"/>
                </a:lnTo>
                <a:lnTo>
                  <a:pt x="237591" y="10062263"/>
                </a:lnTo>
                <a:lnTo>
                  <a:pt x="8333587" y="10062263"/>
                </a:lnTo>
                <a:lnTo>
                  <a:pt x="8381467" y="10057436"/>
                </a:lnTo>
                <a:lnTo>
                  <a:pt x="8426064" y="10043590"/>
                </a:lnTo>
                <a:lnTo>
                  <a:pt x="8466422" y="10021683"/>
                </a:lnTo>
                <a:lnTo>
                  <a:pt x="8501586" y="9992670"/>
                </a:lnTo>
                <a:lnTo>
                  <a:pt x="8530599" y="9957506"/>
                </a:lnTo>
                <a:lnTo>
                  <a:pt x="8552506" y="9917148"/>
                </a:lnTo>
                <a:lnTo>
                  <a:pt x="8566352" y="9872551"/>
                </a:lnTo>
                <a:lnTo>
                  <a:pt x="8571179" y="9824671"/>
                </a:lnTo>
                <a:lnTo>
                  <a:pt x="8571179" y="237591"/>
                </a:lnTo>
                <a:lnTo>
                  <a:pt x="8566352" y="189711"/>
                </a:lnTo>
                <a:lnTo>
                  <a:pt x="8552506" y="145114"/>
                </a:lnTo>
                <a:lnTo>
                  <a:pt x="8530599" y="104756"/>
                </a:lnTo>
                <a:lnTo>
                  <a:pt x="8501586" y="69593"/>
                </a:lnTo>
                <a:lnTo>
                  <a:pt x="8466422" y="40579"/>
                </a:lnTo>
                <a:lnTo>
                  <a:pt x="8426064" y="18672"/>
                </a:lnTo>
                <a:lnTo>
                  <a:pt x="8381467" y="4827"/>
                </a:lnTo>
                <a:lnTo>
                  <a:pt x="8333587" y="0"/>
                </a:lnTo>
                <a:close/>
              </a:path>
            </a:pathLst>
          </a:custGeom>
          <a:solidFill>
            <a:schemeClr val="accent2">
              <a:lumMod val="40000"/>
              <a:lumOff val="60000"/>
              <a:alpha val="47058"/>
            </a:schemeClr>
          </a:solidFill>
        </p:spPr>
        <p:txBody>
          <a:bodyPr lIns="0" tIns="0" rIns="0" bIns="0"/>
          <a:lstStyle/>
          <a:p>
            <a:pPr eaLnBrk="1" hangingPunct="1">
              <a:defRPr/>
            </a:pPr>
            <a:endParaRPr sz="8202" dirty="0">
              <a:solidFill>
                <a:schemeClr val="accent1">
                  <a:lumMod val="20000"/>
                  <a:lumOff val="80000"/>
                </a:schemeClr>
              </a:solidFill>
              <a:latin typeface="Times New Roman" panose="02020603050405020304" pitchFamily="18" charset="0"/>
              <a:cs typeface="Times New Roman" panose="02020603050405020304" pitchFamily="18" charset="0"/>
            </a:endParaRPr>
          </a:p>
        </p:txBody>
      </p:sp>
      <p:sp>
        <p:nvSpPr>
          <p:cNvPr id="6" name="object 17">
            <a:extLst>
              <a:ext uri="{FF2B5EF4-FFF2-40B4-BE49-F238E27FC236}">
                <a16:creationId xmlns:a16="http://schemas.microsoft.com/office/drawing/2014/main" id="{8D9E5453-189F-B690-ACD4-F66BD63FD316}"/>
              </a:ext>
            </a:extLst>
          </p:cNvPr>
          <p:cNvSpPr txBox="1"/>
          <p:nvPr/>
        </p:nvSpPr>
        <p:spPr>
          <a:xfrm>
            <a:off x="16081375" y="6980238"/>
            <a:ext cx="7023100" cy="958850"/>
          </a:xfrm>
          <a:prstGeom prst="rect">
            <a:avLst/>
          </a:prstGeom>
        </p:spPr>
        <p:txBody>
          <a:bodyPr lIns="0" tIns="35182" rIns="0" bIns="0">
            <a:spAutoFit/>
          </a:bodyPr>
          <a:lstStyle/>
          <a:p>
            <a:pPr marL="27062" eaLnBrk="1" hangingPunct="1">
              <a:spcBef>
                <a:spcPts val="277"/>
              </a:spcBef>
              <a:defRPr/>
            </a:pPr>
            <a:r>
              <a:rPr lang="en-US" sz="6000" b="1" spc="-150" dirty="0" err="1">
                <a:latin typeface="Times New Roman" panose="02020603050405020304" pitchFamily="18" charset="0"/>
                <a:cs typeface="Times New Roman" panose="02020603050405020304" pitchFamily="18" charset="0"/>
              </a:rPr>
              <a:t>Phương</a:t>
            </a:r>
            <a:r>
              <a:rPr lang="en-US" sz="6000" b="1" spc="-150" dirty="0">
                <a:latin typeface="Times New Roman" panose="02020603050405020304" pitchFamily="18" charset="0"/>
                <a:cs typeface="Times New Roman" panose="02020603050405020304" pitchFamily="18" charset="0"/>
              </a:rPr>
              <a:t> </a:t>
            </a:r>
            <a:r>
              <a:rPr lang="en-US" sz="6000" b="1" spc="-150" dirty="0" err="1">
                <a:latin typeface="Times New Roman" panose="02020603050405020304" pitchFamily="18" charset="0"/>
                <a:cs typeface="Times New Roman" panose="02020603050405020304" pitchFamily="18" charset="0"/>
              </a:rPr>
              <a:t>pháp</a:t>
            </a:r>
            <a:r>
              <a:rPr lang="en-US" sz="6000" b="1" spc="-150" dirty="0">
                <a:latin typeface="Times New Roman" panose="02020603050405020304" pitchFamily="18" charset="0"/>
                <a:cs typeface="Times New Roman" panose="02020603050405020304" pitchFamily="18" charset="0"/>
              </a:rPr>
              <a:t> </a:t>
            </a:r>
            <a:r>
              <a:rPr lang="en-US" sz="6000" b="1" spc="-150" dirty="0" err="1">
                <a:latin typeface="Times New Roman" panose="02020603050405020304" pitchFamily="18" charset="0"/>
                <a:cs typeface="Times New Roman" panose="02020603050405020304" pitchFamily="18" charset="0"/>
              </a:rPr>
              <a:t>tiếp</a:t>
            </a:r>
            <a:r>
              <a:rPr lang="en-US" sz="6000" b="1" spc="-150" dirty="0">
                <a:latin typeface="Times New Roman" panose="02020603050405020304" pitchFamily="18" charset="0"/>
                <a:cs typeface="Times New Roman" panose="02020603050405020304" pitchFamily="18" charset="0"/>
              </a:rPr>
              <a:t> </a:t>
            </a:r>
            <a:r>
              <a:rPr lang="en-US" sz="6000" b="1" spc="-150" dirty="0" err="1">
                <a:latin typeface="Times New Roman" panose="02020603050405020304" pitchFamily="18" charset="0"/>
                <a:cs typeface="Times New Roman" panose="02020603050405020304" pitchFamily="18" charset="0"/>
              </a:rPr>
              <a:t>cận</a:t>
            </a:r>
            <a:endParaRPr sz="6000" spc="-150" dirty="0">
              <a:latin typeface="Times New Roman" panose="02020603050405020304" pitchFamily="18" charset="0"/>
              <a:cs typeface="Times New Roman" panose="02020603050405020304" pitchFamily="18" charset="0"/>
            </a:endParaRPr>
          </a:p>
        </p:txBody>
      </p:sp>
      <p:sp>
        <p:nvSpPr>
          <p:cNvPr id="2054" name="object 32">
            <a:extLst>
              <a:ext uri="{FF2B5EF4-FFF2-40B4-BE49-F238E27FC236}">
                <a16:creationId xmlns:a16="http://schemas.microsoft.com/office/drawing/2014/main" id="{544719FC-FAFF-388E-0F78-8589A6DDA02A}"/>
              </a:ext>
            </a:extLst>
          </p:cNvPr>
          <p:cNvSpPr txBox="1">
            <a:spLocks noChangeArrowheads="1"/>
          </p:cNvSpPr>
          <p:nvPr/>
        </p:nvSpPr>
        <p:spPr bwMode="auto">
          <a:xfrm>
            <a:off x="12342813" y="8072438"/>
            <a:ext cx="15455900" cy="4119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25710" rIns="0" bIns="0">
            <a:spAutoFit/>
          </a:bodyPr>
          <a:lstStyle>
            <a:lvl1pPr marL="26988">
              <a:defRPr sz="8300">
                <a:solidFill>
                  <a:schemeClr val="tx1"/>
                </a:solidFill>
                <a:latin typeface="Arial" panose="020B0604020202020204" pitchFamily="34" charset="0"/>
                <a:cs typeface="Arial" panose="020B0604020202020204" pitchFamily="34" charset="0"/>
              </a:defRPr>
            </a:lvl1pPr>
            <a:lvl2pPr>
              <a:defRPr sz="8300">
                <a:solidFill>
                  <a:schemeClr val="tx1"/>
                </a:solidFill>
                <a:latin typeface="Arial" panose="020B0604020202020204" pitchFamily="34" charset="0"/>
                <a:cs typeface="Arial" panose="020B0604020202020204" pitchFamily="34" charset="0"/>
              </a:defRPr>
            </a:lvl2pPr>
            <a:lvl3pPr>
              <a:defRPr sz="8300">
                <a:solidFill>
                  <a:schemeClr val="tx1"/>
                </a:solidFill>
                <a:latin typeface="Arial" panose="020B0604020202020204" pitchFamily="34" charset="0"/>
                <a:cs typeface="Arial" panose="020B0604020202020204" pitchFamily="34" charset="0"/>
              </a:defRPr>
            </a:lvl3pPr>
            <a:lvl4pPr>
              <a:defRPr sz="8300">
                <a:solidFill>
                  <a:schemeClr val="tx1"/>
                </a:solidFill>
                <a:latin typeface="Arial" panose="020B0604020202020204" pitchFamily="34" charset="0"/>
                <a:cs typeface="Arial" panose="020B0604020202020204" pitchFamily="34" charset="0"/>
              </a:defRPr>
            </a:lvl4pPr>
            <a:lvl5pPr>
              <a:defRPr sz="8300">
                <a:solidFill>
                  <a:schemeClr val="tx1"/>
                </a:solidFill>
                <a:latin typeface="Arial" panose="020B0604020202020204" pitchFamily="34" charset="0"/>
                <a:cs typeface="Arial" panose="020B0604020202020204" pitchFamily="34" charset="0"/>
              </a:defRPr>
            </a:lvl5pPr>
            <a:lvl6pPr marL="41148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6pPr>
            <a:lvl7pPr marL="45720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7pPr>
            <a:lvl8pPr marL="50292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8pPr>
            <a:lvl9pPr marL="54864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9pPr>
          </a:lstStyle>
          <a:p>
            <a:pPr algn="just" eaLnBrk="1" hangingPunct="1">
              <a:lnSpc>
                <a:spcPct val="101000"/>
              </a:lnSpc>
              <a:spcBef>
                <a:spcPts val="200"/>
              </a:spcBef>
            </a:pPr>
            <a:br>
              <a:rPr lang="en-US" altLang="vi-VN" sz="3300" dirty="0">
                <a:latin typeface="Times New Roman" panose="02020603050405020304" pitchFamily="18" charset="0"/>
                <a:cs typeface="Times New Roman" panose="02020603050405020304" pitchFamily="18" charset="0"/>
              </a:rPr>
            </a:br>
            <a:r>
              <a:rPr lang="en-US" altLang="vi-VN" sz="3300" dirty="0" err="1">
                <a:latin typeface="Times New Roman" panose="02020603050405020304" pitchFamily="18" charset="0"/>
                <a:cs typeface="Times New Roman" panose="02020603050405020304" pitchFamily="18" charset="0"/>
              </a:rPr>
              <a:t>Để</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có</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thể</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xây</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dựng</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được</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một</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ứng</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dụng</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hoàn</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chỉnh</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thì</a:t>
            </a:r>
            <a:r>
              <a:rPr lang="en-US" altLang="vi-VN" sz="3300" dirty="0">
                <a:latin typeface="Times New Roman" panose="02020603050405020304" pitchFamily="18" charset="0"/>
                <a:cs typeface="Times New Roman" panose="02020603050405020304" pitchFamily="18" charset="0"/>
              </a:rPr>
              <a:t> ta </a:t>
            </a:r>
            <a:r>
              <a:rPr lang="en-US" altLang="vi-VN" sz="3300" dirty="0" err="1">
                <a:latin typeface="Times New Roman" panose="02020603050405020304" pitchFamily="18" charset="0"/>
                <a:cs typeface="Times New Roman" panose="02020603050405020304" pitchFamily="18" charset="0"/>
              </a:rPr>
              <a:t>cần</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tiếp</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cận</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với</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các</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công</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nghệ</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để</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áp</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dụng</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phát</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triển</a:t>
            </a:r>
            <a:r>
              <a:rPr lang="en-US" altLang="vi-VN" sz="3300" dirty="0">
                <a:latin typeface="Times New Roman" panose="02020603050405020304" pitchFamily="18" charset="0"/>
                <a:cs typeface="Times New Roman" panose="02020603050405020304" pitchFamily="18" charset="0"/>
              </a:rPr>
              <a:t>:</a:t>
            </a:r>
          </a:p>
          <a:p>
            <a:pPr algn="just" eaLnBrk="1" hangingPunct="1">
              <a:lnSpc>
                <a:spcPct val="101000"/>
              </a:lnSpc>
              <a:spcBef>
                <a:spcPts val="200"/>
              </a:spcBef>
              <a:buFont typeface="Arial" panose="020B0604020202020204" pitchFamily="34" charset="0"/>
              <a:buChar char="•"/>
            </a:pPr>
            <a:r>
              <a:rPr lang="en-US" altLang="vi-VN" sz="3300" dirty="0" err="1">
                <a:latin typeface="Times New Roman" panose="02020603050405020304" pitchFamily="18" charset="0"/>
                <a:cs typeface="Times New Roman" panose="02020603050405020304" pitchFamily="18" charset="0"/>
              </a:rPr>
              <a:t>Phát</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triển</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về</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giao</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diện</a:t>
            </a:r>
            <a:r>
              <a:rPr lang="en-US" altLang="vi-VN" sz="3300" dirty="0">
                <a:latin typeface="Times New Roman" panose="02020603050405020304" pitchFamily="18" charset="0"/>
                <a:cs typeface="Times New Roman" panose="02020603050405020304" pitchFamily="18" charset="0"/>
              </a:rPr>
              <a:t> Front-End </a:t>
            </a:r>
            <a:r>
              <a:rPr lang="en-US" altLang="vi-VN" sz="3300" dirty="0" err="1">
                <a:latin typeface="Times New Roman" panose="02020603050405020304" pitchFamily="18" charset="0"/>
                <a:cs typeface="Times New Roman" panose="02020603050405020304" pitchFamily="18" charset="0"/>
              </a:rPr>
              <a:t>với</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Reactjs</a:t>
            </a:r>
            <a:r>
              <a:rPr lang="en-US" altLang="vi-VN" sz="3300" dirty="0">
                <a:latin typeface="Times New Roman" panose="02020603050405020304" pitchFamily="18" charset="0"/>
                <a:cs typeface="Times New Roman" panose="02020603050405020304" pitchFamily="18" charset="0"/>
              </a:rPr>
              <a:t>.</a:t>
            </a:r>
          </a:p>
          <a:p>
            <a:pPr algn="just" eaLnBrk="1" hangingPunct="1">
              <a:lnSpc>
                <a:spcPct val="101000"/>
              </a:lnSpc>
              <a:spcBef>
                <a:spcPts val="200"/>
              </a:spcBef>
              <a:buFont typeface="Arial" panose="020B0604020202020204" pitchFamily="34" charset="0"/>
              <a:buChar char="•"/>
            </a:pPr>
            <a:r>
              <a:rPr lang="en-US" altLang="vi-VN" sz="3300" dirty="0" err="1">
                <a:latin typeface="Times New Roman" panose="02020603050405020304" pitchFamily="18" charset="0"/>
                <a:cs typeface="Times New Roman" panose="02020603050405020304" pitchFamily="18" charset="0"/>
              </a:rPr>
              <a:t>Phát</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triển</a:t>
            </a:r>
            <a:r>
              <a:rPr lang="en-US" altLang="vi-VN" sz="3300" dirty="0">
                <a:latin typeface="Times New Roman" panose="02020603050405020304" pitchFamily="18" charset="0"/>
                <a:cs typeface="Times New Roman" panose="02020603050405020304" pitchFamily="18" charset="0"/>
              </a:rPr>
              <a:t> Back-End API </a:t>
            </a:r>
            <a:r>
              <a:rPr lang="en-US" altLang="vi-VN" sz="3300" dirty="0" err="1">
                <a:latin typeface="Times New Roman" panose="02020603050405020304" pitchFamily="18" charset="0"/>
                <a:cs typeface="Times New Roman" panose="02020603050405020304" pitchFamily="18" charset="0"/>
              </a:rPr>
              <a:t>với</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Expressjs</a:t>
            </a:r>
            <a:endParaRPr lang="en-US" altLang="vi-VN" sz="3300" dirty="0">
              <a:latin typeface="Times New Roman" panose="02020603050405020304" pitchFamily="18" charset="0"/>
              <a:cs typeface="Times New Roman" panose="02020603050405020304" pitchFamily="18" charset="0"/>
            </a:endParaRPr>
          </a:p>
          <a:p>
            <a:pPr algn="just" eaLnBrk="1" hangingPunct="1">
              <a:lnSpc>
                <a:spcPct val="101000"/>
              </a:lnSpc>
              <a:spcBef>
                <a:spcPts val="200"/>
              </a:spcBef>
              <a:buFont typeface="Arial" panose="020B0604020202020204" pitchFamily="34" charset="0"/>
              <a:buChar char="•"/>
            </a:pPr>
            <a:r>
              <a:rPr lang="en-US" altLang="vi-VN" sz="3300" dirty="0" err="1">
                <a:latin typeface="Times New Roman" panose="02020603050405020304" pitchFamily="18" charset="0"/>
                <a:cs typeface="Times New Roman" panose="02020603050405020304" pitchFamily="18" charset="0"/>
              </a:rPr>
              <a:t>Kết</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nối</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cơ</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sở</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dữ</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liệu</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với</a:t>
            </a:r>
            <a:r>
              <a:rPr lang="en-US" altLang="vi-VN" sz="3300" dirty="0">
                <a:latin typeface="Times New Roman" panose="02020603050405020304" pitchFamily="18" charset="0"/>
                <a:cs typeface="Times New Roman" panose="02020603050405020304" pitchFamily="18" charset="0"/>
              </a:rPr>
              <a:t> </a:t>
            </a:r>
            <a:r>
              <a:rPr lang="en-US" altLang="vi-VN" sz="3300" dirty="0" err="1">
                <a:latin typeface="Times New Roman" panose="02020603050405020304" pitchFamily="18" charset="0"/>
                <a:cs typeface="Times New Roman" panose="02020603050405020304" pitchFamily="18" charset="0"/>
              </a:rPr>
              <a:t>PostgresSQL</a:t>
            </a:r>
            <a:endParaRPr lang="en-US" altLang="vi-VN" sz="3300" dirty="0">
              <a:latin typeface="Times New Roman" panose="02020603050405020304" pitchFamily="18" charset="0"/>
              <a:cs typeface="Times New Roman" panose="02020603050405020304" pitchFamily="18" charset="0"/>
            </a:endParaRPr>
          </a:p>
          <a:p>
            <a:pPr algn="just" eaLnBrk="1" hangingPunct="1">
              <a:lnSpc>
                <a:spcPct val="101000"/>
              </a:lnSpc>
              <a:spcBef>
                <a:spcPts val="200"/>
              </a:spcBef>
              <a:buFont typeface="Arial" panose="020B0604020202020204" pitchFamily="34" charset="0"/>
              <a:buChar char="•"/>
            </a:pPr>
            <a:endParaRPr lang="en-US" altLang="vi-VN" sz="3300" dirty="0">
              <a:latin typeface="Times New Roman" panose="02020603050405020304" pitchFamily="18" charset="0"/>
              <a:cs typeface="Times New Roman" panose="02020603050405020304" pitchFamily="18" charset="0"/>
            </a:endParaRPr>
          </a:p>
          <a:p>
            <a:pPr algn="just" eaLnBrk="1" hangingPunct="1">
              <a:lnSpc>
                <a:spcPct val="101000"/>
              </a:lnSpc>
              <a:spcBef>
                <a:spcPts val="200"/>
              </a:spcBef>
            </a:pPr>
            <a:endParaRPr lang="vi-VN" altLang="vi-VN" sz="2500" dirty="0">
              <a:latin typeface="Times New Roman" panose="02020603050405020304" pitchFamily="18" charset="0"/>
              <a:cs typeface="Times New Roman" panose="02020603050405020304" pitchFamily="18" charset="0"/>
            </a:endParaRPr>
          </a:p>
        </p:txBody>
      </p:sp>
      <p:sp>
        <p:nvSpPr>
          <p:cNvPr id="9" name="object 101">
            <a:extLst>
              <a:ext uri="{FF2B5EF4-FFF2-40B4-BE49-F238E27FC236}">
                <a16:creationId xmlns:a16="http://schemas.microsoft.com/office/drawing/2014/main" id="{2E054339-CFA4-5FA9-BDC6-2572859B9D1B}"/>
              </a:ext>
            </a:extLst>
          </p:cNvPr>
          <p:cNvSpPr txBox="1"/>
          <p:nvPr/>
        </p:nvSpPr>
        <p:spPr>
          <a:xfrm>
            <a:off x="18194338" y="22109113"/>
            <a:ext cx="3014662" cy="958850"/>
          </a:xfrm>
          <a:prstGeom prst="rect">
            <a:avLst/>
          </a:prstGeom>
        </p:spPr>
        <p:txBody>
          <a:bodyPr lIns="0" tIns="35182" rIns="0" bIns="0">
            <a:spAutoFit/>
          </a:bodyPr>
          <a:lstStyle>
            <a:defPPr>
              <a:defRPr lang="vi-VN"/>
            </a:defPPr>
            <a:lvl1pPr marL="27062">
              <a:spcBef>
                <a:spcPts val="277"/>
              </a:spcBef>
              <a:defRPr sz="5647" b="1" spc="-150">
                <a:solidFill>
                  <a:srgbClr val="F1AC00"/>
                </a:solidFill>
                <a:latin typeface="Times New Roman" panose="02020603050405020304" pitchFamily="18" charset="0"/>
                <a:cs typeface="Times New Roman" panose="02020603050405020304" pitchFamily="18" charset="0"/>
              </a:defRPr>
            </a:lvl1pPr>
          </a:lstStyle>
          <a:p>
            <a:pPr eaLnBrk="1" hangingPunct="1">
              <a:defRPr/>
            </a:pPr>
            <a:r>
              <a:rPr lang="en-US" sz="6000" dirty="0" err="1">
                <a:solidFill>
                  <a:schemeClr val="accent1"/>
                </a:solidFill>
              </a:rPr>
              <a:t>Kết</a:t>
            </a:r>
            <a:r>
              <a:rPr lang="en-US" sz="6000" dirty="0">
                <a:solidFill>
                  <a:schemeClr val="accent1"/>
                </a:solidFill>
              </a:rPr>
              <a:t> </a:t>
            </a:r>
            <a:r>
              <a:rPr lang="en-US" sz="6000" dirty="0" err="1">
                <a:solidFill>
                  <a:schemeClr val="accent1"/>
                </a:solidFill>
              </a:rPr>
              <a:t>quả</a:t>
            </a:r>
            <a:endParaRPr sz="6000" dirty="0">
              <a:solidFill>
                <a:schemeClr val="accent1"/>
              </a:solidFill>
            </a:endParaRPr>
          </a:p>
        </p:txBody>
      </p:sp>
      <p:sp>
        <p:nvSpPr>
          <p:cNvPr id="10" name="object 102">
            <a:extLst>
              <a:ext uri="{FF2B5EF4-FFF2-40B4-BE49-F238E27FC236}">
                <a16:creationId xmlns:a16="http://schemas.microsoft.com/office/drawing/2014/main" id="{4278FCA9-A376-DA4F-4C4C-31160A6DA144}"/>
              </a:ext>
            </a:extLst>
          </p:cNvPr>
          <p:cNvSpPr/>
          <p:nvPr/>
        </p:nvSpPr>
        <p:spPr>
          <a:xfrm>
            <a:off x="11150600" y="23274338"/>
            <a:ext cx="17103725" cy="0"/>
          </a:xfrm>
          <a:custGeom>
            <a:avLst/>
            <a:gdLst/>
            <a:ahLst/>
            <a:cxnLst/>
            <a:rect l="l" t="t" r="r" b="b"/>
            <a:pathLst>
              <a:path w="8026400">
                <a:moveTo>
                  <a:pt x="0" y="0"/>
                </a:moveTo>
                <a:lnTo>
                  <a:pt x="8025994" y="0"/>
                </a:lnTo>
              </a:path>
            </a:pathLst>
          </a:custGeom>
          <a:ln w="57150">
            <a:solidFill>
              <a:schemeClr val="accent1"/>
            </a:solidFill>
          </a:ln>
        </p:spPr>
        <p:txBody>
          <a:bodyPr lIns="0" tIns="0" rIns="0" bIns="0"/>
          <a:lstStyle/>
          <a:p>
            <a:pPr eaLnBrk="1" hangingPunct="1">
              <a:defRPr/>
            </a:pPr>
            <a:endParaRPr sz="8202">
              <a:latin typeface="Times New Roman" panose="02020603050405020304" pitchFamily="18" charset="0"/>
              <a:cs typeface="Times New Roman" panose="02020603050405020304" pitchFamily="18" charset="0"/>
            </a:endParaRPr>
          </a:p>
        </p:txBody>
      </p:sp>
      <p:sp>
        <p:nvSpPr>
          <p:cNvPr id="11" name="object 115">
            <a:extLst>
              <a:ext uri="{FF2B5EF4-FFF2-40B4-BE49-F238E27FC236}">
                <a16:creationId xmlns:a16="http://schemas.microsoft.com/office/drawing/2014/main" id="{2C3F86B9-E3F8-E0B2-0662-DA1A8DC02298}"/>
              </a:ext>
            </a:extLst>
          </p:cNvPr>
          <p:cNvSpPr/>
          <p:nvPr/>
        </p:nvSpPr>
        <p:spPr>
          <a:xfrm>
            <a:off x="904875" y="25230138"/>
            <a:ext cx="9056688" cy="15646400"/>
          </a:xfrm>
          <a:custGeom>
            <a:avLst/>
            <a:gdLst/>
            <a:ahLst/>
            <a:cxnLst/>
            <a:rect l="l" t="t" r="r" b="b"/>
            <a:pathLst>
              <a:path w="4203700" h="3834130">
                <a:moveTo>
                  <a:pt x="3959273" y="0"/>
                </a:moveTo>
                <a:lnTo>
                  <a:pt x="244187" y="0"/>
                </a:lnTo>
                <a:lnTo>
                  <a:pt x="194971" y="4959"/>
                </a:lnTo>
                <a:lnTo>
                  <a:pt x="149133" y="19184"/>
                </a:lnTo>
                <a:lnTo>
                  <a:pt x="107654" y="41694"/>
                </a:lnTo>
                <a:lnTo>
                  <a:pt x="71516" y="71508"/>
                </a:lnTo>
                <a:lnTo>
                  <a:pt x="41699" y="107644"/>
                </a:lnTo>
                <a:lnTo>
                  <a:pt x="19187" y="149124"/>
                </a:lnTo>
                <a:lnTo>
                  <a:pt x="4960" y="194965"/>
                </a:lnTo>
                <a:lnTo>
                  <a:pt x="0" y="244187"/>
                </a:lnTo>
                <a:lnTo>
                  <a:pt x="0" y="3589906"/>
                </a:lnTo>
                <a:lnTo>
                  <a:pt x="4960" y="3639128"/>
                </a:lnTo>
                <a:lnTo>
                  <a:pt x="19187" y="3684969"/>
                </a:lnTo>
                <a:lnTo>
                  <a:pt x="41699" y="3726449"/>
                </a:lnTo>
                <a:lnTo>
                  <a:pt x="71516" y="3762586"/>
                </a:lnTo>
                <a:lnTo>
                  <a:pt x="107654" y="3792399"/>
                </a:lnTo>
                <a:lnTo>
                  <a:pt x="149133" y="3814909"/>
                </a:lnTo>
                <a:lnTo>
                  <a:pt x="194971" y="3829134"/>
                </a:lnTo>
                <a:lnTo>
                  <a:pt x="244187" y="3834094"/>
                </a:lnTo>
                <a:lnTo>
                  <a:pt x="3959273" y="3834094"/>
                </a:lnTo>
                <a:lnTo>
                  <a:pt x="4008495" y="3829134"/>
                </a:lnTo>
                <a:lnTo>
                  <a:pt x="4054336" y="3814909"/>
                </a:lnTo>
                <a:lnTo>
                  <a:pt x="4095816" y="3792399"/>
                </a:lnTo>
                <a:lnTo>
                  <a:pt x="4131952" y="3762586"/>
                </a:lnTo>
                <a:lnTo>
                  <a:pt x="4161766" y="3726449"/>
                </a:lnTo>
                <a:lnTo>
                  <a:pt x="4184276" y="3684969"/>
                </a:lnTo>
                <a:lnTo>
                  <a:pt x="4198501" y="3639128"/>
                </a:lnTo>
                <a:lnTo>
                  <a:pt x="4203461" y="3589906"/>
                </a:lnTo>
                <a:lnTo>
                  <a:pt x="4203461" y="244187"/>
                </a:lnTo>
                <a:lnTo>
                  <a:pt x="4198501" y="194965"/>
                </a:lnTo>
                <a:lnTo>
                  <a:pt x="4184276" y="149124"/>
                </a:lnTo>
                <a:lnTo>
                  <a:pt x="4161766" y="107644"/>
                </a:lnTo>
                <a:lnTo>
                  <a:pt x="4131952" y="71508"/>
                </a:lnTo>
                <a:lnTo>
                  <a:pt x="4095816" y="41694"/>
                </a:lnTo>
                <a:lnTo>
                  <a:pt x="4054336" y="19184"/>
                </a:lnTo>
                <a:lnTo>
                  <a:pt x="4008495" y="4959"/>
                </a:lnTo>
                <a:lnTo>
                  <a:pt x="3959273" y="0"/>
                </a:lnTo>
                <a:close/>
              </a:path>
            </a:pathLst>
          </a:custGeom>
          <a:solidFill>
            <a:schemeClr val="accent2">
              <a:lumMod val="40000"/>
              <a:lumOff val="60000"/>
            </a:schemeClr>
          </a:solidFill>
          <a:ln>
            <a:solidFill>
              <a:schemeClr val="accent1">
                <a:lumMod val="60000"/>
                <a:lumOff val="40000"/>
              </a:schemeClr>
            </a:solidFill>
          </a:ln>
        </p:spPr>
        <p:txBody>
          <a:bodyPr lIns="0" tIns="0" rIns="0" bIns="0"/>
          <a:lstStyle/>
          <a:p>
            <a:pPr eaLnBrk="1" hangingPunct="1">
              <a:defRPr/>
            </a:pPr>
            <a:endParaRPr sz="8202" dirty="0">
              <a:latin typeface="Times New Roman" panose="02020603050405020304" pitchFamily="18" charset="0"/>
              <a:cs typeface="Times New Roman" panose="02020603050405020304" pitchFamily="18" charset="0"/>
            </a:endParaRPr>
          </a:p>
        </p:txBody>
      </p:sp>
      <p:sp>
        <p:nvSpPr>
          <p:cNvPr id="2058" name="object 116">
            <a:extLst>
              <a:ext uri="{FF2B5EF4-FFF2-40B4-BE49-F238E27FC236}">
                <a16:creationId xmlns:a16="http://schemas.microsoft.com/office/drawing/2014/main" id="{D2FFBC96-05C7-DEC3-A58C-0352B3D86E0F}"/>
              </a:ext>
            </a:extLst>
          </p:cNvPr>
          <p:cNvSpPr txBox="1">
            <a:spLocks noChangeArrowheads="1"/>
          </p:cNvSpPr>
          <p:nvPr/>
        </p:nvSpPr>
        <p:spPr bwMode="auto">
          <a:xfrm>
            <a:off x="1090613" y="26917650"/>
            <a:ext cx="8599487" cy="11498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35182" rIns="0" bIns="0">
            <a:spAutoFit/>
          </a:bodyPr>
          <a:lstStyle>
            <a:lvl1pPr indent="457200">
              <a:defRPr sz="8300">
                <a:solidFill>
                  <a:schemeClr val="tx1"/>
                </a:solidFill>
                <a:latin typeface="Arial" panose="020B0604020202020204" pitchFamily="34" charset="0"/>
                <a:cs typeface="Arial" panose="020B0604020202020204" pitchFamily="34" charset="0"/>
              </a:defRPr>
            </a:lvl1pPr>
            <a:lvl2pPr>
              <a:defRPr sz="8300">
                <a:solidFill>
                  <a:schemeClr val="tx1"/>
                </a:solidFill>
                <a:latin typeface="Arial" panose="020B0604020202020204" pitchFamily="34" charset="0"/>
                <a:cs typeface="Arial" panose="020B0604020202020204" pitchFamily="34" charset="0"/>
              </a:defRPr>
            </a:lvl2pPr>
            <a:lvl3pPr>
              <a:defRPr sz="8300">
                <a:solidFill>
                  <a:schemeClr val="tx1"/>
                </a:solidFill>
                <a:latin typeface="Arial" panose="020B0604020202020204" pitchFamily="34" charset="0"/>
                <a:cs typeface="Arial" panose="020B0604020202020204" pitchFamily="34" charset="0"/>
              </a:defRPr>
            </a:lvl3pPr>
            <a:lvl4pPr>
              <a:defRPr sz="8300">
                <a:solidFill>
                  <a:schemeClr val="tx1"/>
                </a:solidFill>
                <a:latin typeface="Arial" panose="020B0604020202020204" pitchFamily="34" charset="0"/>
                <a:cs typeface="Arial" panose="020B0604020202020204" pitchFamily="34" charset="0"/>
              </a:defRPr>
            </a:lvl4pPr>
            <a:lvl5pPr>
              <a:defRPr sz="8300">
                <a:solidFill>
                  <a:schemeClr val="tx1"/>
                </a:solidFill>
                <a:latin typeface="Arial" panose="020B0604020202020204" pitchFamily="34" charset="0"/>
                <a:cs typeface="Arial" panose="020B0604020202020204" pitchFamily="34" charset="0"/>
              </a:defRPr>
            </a:lvl5pPr>
            <a:lvl6pPr marL="41148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6pPr>
            <a:lvl7pPr marL="45720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7pPr>
            <a:lvl8pPr marL="50292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8pPr>
            <a:lvl9pPr marL="5486400" indent="-1828800" defTabSz="1828800" eaLnBrk="0" fontAlgn="base" hangingPunct="0">
              <a:spcBef>
                <a:spcPct val="0"/>
              </a:spcBef>
              <a:spcAft>
                <a:spcPct val="0"/>
              </a:spcAft>
              <a:defRPr sz="8300">
                <a:solidFill>
                  <a:schemeClr val="tx1"/>
                </a:solidFill>
                <a:latin typeface="Arial" panose="020B0604020202020204" pitchFamily="34" charset="0"/>
                <a:cs typeface="Arial" panose="020B0604020202020204" pitchFamily="34" charset="0"/>
              </a:defRPr>
            </a:lvl9pPr>
          </a:lstStyle>
          <a:p>
            <a:pPr algn="just" eaLnBrk="1" hangingPunct="1">
              <a:lnSpc>
                <a:spcPct val="150000"/>
              </a:lnSpc>
              <a:spcAft>
                <a:spcPts val="1000"/>
              </a:spcAft>
            </a:pP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Qua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quá</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trình</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làm</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đồ</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án</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tốt</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nghiệp</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em</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đã</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rút</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ra</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cho</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mình</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rất</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nhiều</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kinh</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nghiệm</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Với</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đề</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tài</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Xây</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dựng</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Website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bán</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sách</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cho</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nhà</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sách</a:t>
            </a:r>
            <a:r>
              <a:rPr lang="en-US" altLang="vi-VN" sz="3300" b="1" i="1"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b="1" i="1" dirty="0" err="1">
                <a:latin typeface="Times New Roman" panose="02020603050405020304" pitchFamily="18" charset="0"/>
                <a:ea typeface="Calibri" panose="020F0502020204030204" pitchFamily="34" charset="0"/>
                <a:cs typeface="Times New Roman" panose="02020603050405020304" pitchFamily="18" charset="0"/>
              </a:rPr>
              <a:t>BookStore</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em</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đã</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tiếp</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cận</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và</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học</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thêm</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các</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kiến</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thức</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cũng</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như</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kỹ</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 </a:t>
            </a:r>
            <a:r>
              <a:rPr lang="en-US" altLang="vi-VN" sz="3300" dirty="0" err="1">
                <a:latin typeface="Times New Roman" panose="02020603050405020304" pitchFamily="18" charset="0"/>
                <a:ea typeface="Calibri" panose="020F0502020204030204" pitchFamily="34" charset="0"/>
                <a:cs typeface="Times New Roman" panose="02020603050405020304" pitchFamily="18" charset="0"/>
              </a:rPr>
              <a:t>năng</a:t>
            </a:r>
            <a:r>
              <a:rPr lang="en-US" altLang="vi-VN" sz="3300" dirty="0">
                <a:latin typeface="Times New Roman" panose="02020603050405020304" pitchFamily="18" charset="0"/>
                <a:ea typeface="Calibri" panose="020F0502020204030204" pitchFamily="34" charset="0"/>
                <a:cs typeface="Times New Roman" panose="02020603050405020304" pitchFamily="18" charset="0"/>
              </a:rPr>
              <a:t>:</a:t>
            </a:r>
            <a:endParaRPr lang="vi-VN" altLang="vi-VN" sz="3300" dirty="0">
              <a:latin typeface="Times New Roman" panose="02020603050405020304" pitchFamily="18" charset="0"/>
              <a:ea typeface="Calibri" panose="020F0502020204030204" pitchFamily="34" charset="0"/>
              <a:cs typeface="Times New Roman" panose="02020603050405020304" pitchFamily="18" charset="0"/>
            </a:endParaRPr>
          </a:p>
          <a:p>
            <a:pPr algn="just" eaLnBrk="1" hangingPunct="1">
              <a:lnSpc>
                <a:spcPct val="150000"/>
              </a:lnSpc>
              <a:buFont typeface="Times New Roman" panose="02020603050405020304" pitchFamily="18" charset="0"/>
              <a:buChar char="-"/>
            </a:pPr>
            <a:r>
              <a:rPr lang="vi-VN" altLang="vi-VN" sz="3300" dirty="0">
                <a:latin typeface="Times New Roman" panose="02020603050405020304" pitchFamily="18" charset="0"/>
                <a:ea typeface="Calibri" panose="020F0502020204030204" pitchFamily="34" charset="0"/>
                <a:cs typeface="Times New Roman" panose="02020603050405020304" pitchFamily="18" charset="0"/>
              </a:rPr>
              <a:t>Sử dụng được ngôn ngữ Javascript và nắm được các kiến thức cơ bản về Restful API, và Web API để xây dựng hệ thống backend cho website.</a:t>
            </a:r>
          </a:p>
          <a:p>
            <a:pPr algn="just" eaLnBrk="1" hangingPunct="1">
              <a:lnSpc>
                <a:spcPct val="150000"/>
              </a:lnSpc>
              <a:buFont typeface="Times New Roman" panose="02020603050405020304" pitchFamily="18" charset="0"/>
              <a:buChar char="-"/>
            </a:pPr>
            <a:r>
              <a:rPr lang="vi-VN" altLang="vi-VN" sz="3300" dirty="0">
                <a:latin typeface="Times New Roman" panose="02020603050405020304" pitchFamily="18" charset="0"/>
                <a:ea typeface="Calibri" panose="020F0502020204030204" pitchFamily="34" charset="0"/>
                <a:cs typeface="Times New Roman" panose="02020603050405020304" pitchFamily="18" charset="0"/>
              </a:rPr>
              <a:t>Nắm được các kiến thức về Reactjs, có thể vận dụng vào việc xây dựng giao diện người dùng thân thiện và dễ sử dụng.</a:t>
            </a:r>
          </a:p>
          <a:p>
            <a:pPr algn="just" eaLnBrk="1" hangingPunct="1">
              <a:lnSpc>
                <a:spcPct val="150000"/>
              </a:lnSpc>
              <a:buFont typeface="Times New Roman" panose="02020603050405020304" pitchFamily="18" charset="0"/>
              <a:buChar char="-"/>
            </a:pPr>
            <a:r>
              <a:rPr lang="vi-VN" altLang="vi-VN" sz="3300" dirty="0">
                <a:latin typeface="Times New Roman" panose="02020603050405020304" pitchFamily="18" charset="0"/>
                <a:ea typeface="Calibri" panose="020F0502020204030204" pitchFamily="34" charset="0"/>
                <a:cs typeface="Times New Roman" panose="02020603050405020304" pitchFamily="18" charset="0"/>
              </a:rPr>
              <a:t>Ứng dụng được các câu lệnh trong SQL để thực hiện truy vấn dữ liệu phục vụ cho các chức năng của website, từ đó hiển thị dữ liệu từ cơ sở dữ liệu lên giao diện.</a:t>
            </a:r>
          </a:p>
        </p:txBody>
      </p:sp>
      <p:sp>
        <p:nvSpPr>
          <p:cNvPr id="14" name="object 19">
            <a:extLst>
              <a:ext uri="{FF2B5EF4-FFF2-40B4-BE49-F238E27FC236}">
                <a16:creationId xmlns:a16="http://schemas.microsoft.com/office/drawing/2014/main" id="{AD5775E3-995C-10E7-A69B-6D0642CA9980}"/>
              </a:ext>
            </a:extLst>
          </p:cNvPr>
          <p:cNvSpPr/>
          <p:nvPr/>
        </p:nvSpPr>
        <p:spPr>
          <a:xfrm flipV="1">
            <a:off x="1114425" y="26484263"/>
            <a:ext cx="8597900" cy="233362"/>
          </a:xfrm>
          <a:custGeom>
            <a:avLst/>
            <a:gdLst/>
            <a:ahLst/>
            <a:cxnLst/>
            <a:rect l="l" t="t" r="r" b="b"/>
            <a:pathLst>
              <a:path w="8026400">
                <a:moveTo>
                  <a:pt x="0" y="0"/>
                </a:moveTo>
                <a:lnTo>
                  <a:pt x="8025994" y="0"/>
                </a:lnTo>
              </a:path>
            </a:pathLst>
          </a:custGeom>
          <a:ln w="32340">
            <a:solidFill>
              <a:schemeClr val="accent1"/>
            </a:solidFill>
          </a:ln>
        </p:spPr>
        <p:txBody>
          <a:bodyPr lIns="0" tIns="0" rIns="0" bIns="0"/>
          <a:lstStyle/>
          <a:p>
            <a:pPr eaLnBrk="1" hangingPunct="1">
              <a:defRPr/>
            </a:pPr>
            <a:endParaRPr sz="8202" dirty="0">
              <a:highlight>
                <a:srgbClr val="0000FF"/>
              </a:highlight>
              <a:latin typeface="Times New Roman" panose="02020603050405020304" pitchFamily="18" charset="0"/>
              <a:cs typeface="Times New Roman" panose="02020603050405020304" pitchFamily="18" charset="0"/>
            </a:endParaRPr>
          </a:p>
        </p:txBody>
      </p:sp>
      <p:sp>
        <p:nvSpPr>
          <p:cNvPr id="2060" name="TextBox 14">
            <a:extLst>
              <a:ext uri="{FF2B5EF4-FFF2-40B4-BE49-F238E27FC236}">
                <a16:creationId xmlns:a16="http://schemas.microsoft.com/office/drawing/2014/main" id="{22244D8B-C756-A385-60AB-D71CFDD82D02}"/>
              </a:ext>
            </a:extLst>
          </p:cNvPr>
          <p:cNvSpPr txBox="1">
            <a:spLocks noChangeArrowheads="1"/>
          </p:cNvSpPr>
          <p:nvPr/>
        </p:nvSpPr>
        <p:spPr bwMode="auto">
          <a:xfrm>
            <a:off x="3876675" y="25585738"/>
            <a:ext cx="3027363"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vi-VN" sz="6000" b="1">
                <a:solidFill>
                  <a:schemeClr val="accent1"/>
                </a:solidFill>
                <a:latin typeface="Times New Roman" panose="02020603050405020304" pitchFamily="18" charset="0"/>
                <a:cs typeface="Times New Roman" panose="02020603050405020304" pitchFamily="18" charset="0"/>
              </a:rPr>
              <a:t>Kết luận</a:t>
            </a:r>
            <a:endParaRPr lang="vi-VN" altLang="vi-VN" sz="6000" b="1">
              <a:solidFill>
                <a:schemeClr val="accent1"/>
              </a:solidFill>
              <a:latin typeface="Times New Roman" panose="02020603050405020304" pitchFamily="18" charset="0"/>
              <a:cs typeface="Times New Roman" panose="02020603050405020304" pitchFamily="18" charset="0"/>
            </a:endParaRPr>
          </a:p>
        </p:txBody>
      </p:sp>
      <p:sp>
        <p:nvSpPr>
          <p:cNvPr id="18" name="object 19">
            <a:extLst>
              <a:ext uri="{FF2B5EF4-FFF2-40B4-BE49-F238E27FC236}">
                <a16:creationId xmlns:a16="http://schemas.microsoft.com/office/drawing/2014/main" id="{1A36FF80-26E9-DE8B-07FF-20C904BE5561}"/>
              </a:ext>
            </a:extLst>
          </p:cNvPr>
          <p:cNvSpPr/>
          <p:nvPr/>
        </p:nvSpPr>
        <p:spPr>
          <a:xfrm flipV="1">
            <a:off x="1204913" y="7272338"/>
            <a:ext cx="8456612" cy="141287"/>
          </a:xfrm>
          <a:custGeom>
            <a:avLst/>
            <a:gdLst/>
            <a:ahLst/>
            <a:cxnLst/>
            <a:rect l="l" t="t" r="r" b="b"/>
            <a:pathLst>
              <a:path w="8026400">
                <a:moveTo>
                  <a:pt x="0" y="0"/>
                </a:moveTo>
                <a:lnTo>
                  <a:pt x="8025994" y="0"/>
                </a:lnTo>
              </a:path>
            </a:pathLst>
          </a:custGeom>
          <a:ln w="32340">
            <a:solidFill>
              <a:schemeClr val="accent1"/>
            </a:solidFill>
          </a:ln>
        </p:spPr>
        <p:txBody>
          <a:bodyPr lIns="0" tIns="0" rIns="0" bIns="0"/>
          <a:lstStyle/>
          <a:p>
            <a:pPr eaLnBrk="1" hangingPunct="1">
              <a:defRPr/>
            </a:pPr>
            <a:endParaRPr sz="8202" dirty="0">
              <a:highlight>
                <a:srgbClr val="0000FF"/>
              </a:highlight>
              <a:latin typeface="Times New Roman" panose="02020603050405020304" pitchFamily="18" charset="0"/>
              <a:cs typeface="Times New Roman" panose="02020603050405020304" pitchFamily="18" charset="0"/>
            </a:endParaRPr>
          </a:p>
        </p:txBody>
      </p:sp>
      <p:sp>
        <p:nvSpPr>
          <p:cNvPr id="2062" name="TextBox 18">
            <a:extLst>
              <a:ext uri="{FF2B5EF4-FFF2-40B4-BE49-F238E27FC236}">
                <a16:creationId xmlns:a16="http://schemas.microsoft.com/office/drawing/2014/main" id="{F8D684A6-A94C-CDCC-1EAB-1863F235342B}"/>
              </a:ext>
            </a:extLst>
          </p:cNvPr>
          <p:cNvSpPr txBox="1">
            <a:spLocks noChangeArrowheads="1"/>
          </p:cNvSpPr>
          <p:nvPr/>
        </p:nvSpPr>
        <p:spPr bwMode="auto">
          <a:xfrm>
            <a:off x="3643313" y="6472238"/>
            <a:ext cx="3494087"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vi-VN" sz="6000" b="1" dirty="0" err="1">
                <a:latin typeface="Times New Roman" panose="02020603050405020304" pitchFamily="18" charset="0"/>
                <a:cs typeface="Times New Roman" panose="02020603050405020304" pitchFamily="18" charset="0"/>
              </a:rPr>
              <a:t>Giới</a:t>
            </a:r>
            <a:r>
              <a:rPr lang="en-US" altLang="vi-VN" sz="6000" b="1" dirty="0">
                <a:latin typeface="Times New Roman" panose="02020603050405020304" pitchFamily="18" charset="0"/>
                <a:cs typeface="Times New Roman" panose="02020603050405020304" pitchFamily="18" charset="0"/>
              </a:rPr>
              <a:t> </a:t>
            </a:r>
            <a:r>
              <a:rPr lang="en-US" altLang="vi-VN" sz="6000" b="1" dirty="0" err="1">
                <a:latin typeface="Times New Roman" panose="02020603050405020304" pitchFamily="18" charset="0"/>
                <a:cs typeface="Times New Roman" panose="02020603050405020304" pitchFamily="18" charset="0"/>
              </a:rPr>
              <a:t>thiệu</a:t>
            </a:r>
            <a:endParaRPr lang="vi-VN" altLang="vi-VN" sz="6000" b="1" dirty="0">
              <a:latin typeface="Times New Roman" panose="02020603050405020304" pitchFamily="18" charset="0"/>
              <a:cs typeface="Times New Roman" panose="02020603050405020304" pitchFamily="18" charset="0"/>
            </a:endParaRPr>
          </a:p>
        </p:txBody>
      </p:sp>
      <p:sp>
        <p:nvSpPr>
          <p:cNvPr id="2063" name="AutoShape 24" descr="Gps png images | PNGEgg">
            <a:extLst>
              <a:ext uri="{FF2B5EF4-FFF2-40B4-BE49-F238E27FC236}">
                <a16:creationId xmlns:a16="http://schemas.microsoft.com/office/drawing/2014/main" id="{BFE84874-9F65-CF99-F561-BC4F802E000C}"/>
              </a:ext>
            </a:extLst>
          </p:cNvPr>
          <p:cNvSpPr>
            <a:spLocks noChangeAspect="1" noChangeArrowheads="1"/>
          </p:cNvSpPr>
          <p:nvPr/>
        </p:nvSpPr>
        <p:spPr bwMode="auto">
          <a:xfrm>
            <a:off x="15230475" y="1906905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vi-VN" altLang="vi-VN"/>
          </a:p>
        </p:txBody>
      </p:sp>
      <p:sp>
        <p:nvSpPr>
          <p:cNvPr id="2" name="Rectangle 29">
            <a:extLst>
              <a:ext uri="{FF2B5EF4-FFF2-40B4-BE49-F238E27FC236}">
                <a16:creationId xmlns:a16="http://schemas.microsoft.com/office/drawing/2014/main" id="{929057C4-AE8B-5ABB-73AD-496D50390D59}"/>
              </a:ext>
            </a:extLst>
          </p:cNvPr>
          <p:cNvSpPr>
            <a:spLocks noChangeArrowheads="1"/>
          </p:cNvSpPr>
          <p:nvPr/>
        </p:nvSpPr>
        <p:spPr bwMode="auto">
          <a:xfrm>
            <a:off x="0" y="0"/>
            <a:ext cx="306054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pic>
        <p:nvPicPr>
          <p:cNvPr id="2076" name="Picture 2" descr="Viết Ứng Dụng Đầu Tiên Với ReactJS | CodeLearn">
            <a:extLst>
              <a:ext uri="{FF2B5EF4-FFF2-40B4-BE49-F238E27FC236}">
                <a16:creationId xmlns:a16="http://schemas.microsoft.com/office/drawing/2014/main" id="{CAB5AE5F-EFD8-25CE-923F-CB70B4740FA2}"/>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2563473" y="11728449"/>
            <a:ext cx="6932615" cy="37433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What is Express.js?. ExpressJS is a one of the most popular… | by Gourav  Mukhija | Medium">
            <a:extLst>
              <a:ext uri="{FF2B5EF4-FFF2-40B4-BE49-F238E27FC236}">
                <a16:creationId xmlns:a16="http://schemas.microsoft.com/office/drawing/2014/main" id="{EDB68B69-307E-BB62-D545-A7C07BD618D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896139" y="11697962"/>
            <a:ext cx="7502524" cy="3797782"/>
          </a:xfrm>
          <a:prstGeom prst="rect">
            <a:avLst/>
          </a:prstGeom>
          <a:noFill/>
          <a:ln>
            <a:noFill/>
          </a:ln>
        </p:spPr>
      </p:pic>
      <p:sp>
        <p:nvSpPr>
          <p:cNvPr id="4" name="Rectangle 31">
            <a:extLst>
              <a:ext uri="{FF2B5EF4-FFF2-40B4-BE49-F238E27FC236}">
                <a16:creationId xmlns:a16="http://schemas.microsoft.com/office/drawing/2014/main" id="{6E7CAC95-8C30-ABFE-8A32-6DF655035D8D}"/>
              </a:ext>
            </a:extLst>
          </p:cNvPr>
          <p:cNvSpPr>
            <a:spLocks noChangeArrowheads="1"/>
          </p:cNvSpPr>
          <p:nvPr/>
        </p:nvSpPr>
        <p:spPr bwMode="auto">
          <a:xfrm>
            <a:off x="12415420" y="17526793"/>
            <a:ext cx="129055927"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VN"/>
          </a:p>
        </p:txBody>
      </p:sp>
      <p:pic>
        <p:nvPicPr>
          <p:cNvPr id="2078" name="Picture 4" descr="What is PostgreSQL?">
            <a:extLst>
              <a:ext uri="{FF2B5EF4-FFF2-40B4-BE49-F238E27FC236}">
                <a16:creationId xmlns:a16="http://schemas.microsoft.com/office/drawing/2014/main" id="{C3CB7DA1-887A-2125-A808-2177950254C2}"/>
              </a:ext>
            </a:extLst>
          </p:cNvPr>
          <p:cNvPicPr>
            <a:picLocks noChangeAspect="1" noChangeArrowheads="1"/>
          </p:cNvPicPr>
          <p:nvPr/>
        </p:nvPicPr>
        <p:blipFill>
          <a:blip r:embed="rId6" r:link="rId7">
            <a:extLst>
              <a:ext uri="{28A0092B-C50C-407E-A947-70E740481C1C}">
                <a14:useLocalDpi xmlns:a14="http://schemas.microsoft.com/office/drawing/2010/main" val="0"/>
              </a:ext>
            </a:extLst>
          </a:blip>
          <a:srcRect/>
          <a:stretch>
            <a:fillRect/>
          </a:stretch>
        </p:blipFill>
        <p:spPr bwMode="auto">
          <a:xfrm>
            <a:off x="12415420" y="16044068"/>
            <a:ext cx="15155486" cy="517286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0A25422-E9D8-91A3-9A6D-682BB63DC756}"/>
              </a:ext>
            </a:extLst>
          </p:cNvPr>
          <p:cNvPicPr>
            <a:picLocks noChangeAspect="1"/>
          </p:cNvPicPr>
          <p:nvPr/>
        </p:nvPicPr>
        <p:blipFill rotWithShape="1">
          <a:blip r:embed="rId8"/>
          <a:srcRect b="28913"/>
          <a:stretch/>
        </p:blipFill>
        <p:spPr bwMode="auto">
          <a:xfrm>
            <a:off x="10745987" y="23520400"/>
            <a:ext cx="8988226" cy="3736973"/>
          </a:xfrm>
          <a:prstGeom prst="rect">
            <a:avLst/>
          </a:prstGeom>
          <a:ln>
            <a:noFill/>
          </a:ln>
          <a:extLst>
            <a:ext uri="{53640926-AAD7-44D8-BBD7-CCE9431645EC}">
              <a14:shadowObscured xmlns:a14="http://schemas.microsoft.com/office/drawing/2010/main"/>
            </a:ext>
          </a:extLst>
        </p:spPr>
      </p:pic>
      <p:pic>
        <p:nvPicPr>
          <p:cNvPr id="8" name="Picture 7" descr="A screenshot of a computer&#10;&#10;AI-generated content may be incorrect.">
            <a:extLst>
              <a:ext uri="{FF2B5EF4-FFF2-40B4-BE49-F238E27FC236}">
                <a16:creationId xmlns:a16="http://schemas.microsoft.com/office/drawing/2014/main" id="{C2E74CC7-D414-EB90-85EB-EFB8600DA9D2}"/>
              </a:ext>
            </a:extLst>
          </p:cNvPr>
          <p:cNvPicPr>
            <a:picLocks noChangeAspect="1"/>
          </p:cNvPicPr>
          <p:nvPr/>
        </p:nvPicPr>
        <p:blipFill rotWithShape="1">
          <a:blip r:embed="rId9"/>
          <a:srcRect t="2" b="44388"/>
          <a:stretch/>
        </p:blipFill>
        <p:spPr bwMode="auto">
          <a:xfrm>
            <a:off x="10715017" y="27900179"/>
            <a:ext cx="8932861" cy="4133187"/>
          </a:xfrm>
          <a:prstGeom prst="rect">
            <a:avLst/>
          </a:prstGeom>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23E7EEB1-5B4F-ECC4-F400-1A5AE6164DFB}"/>
              </a:ext>
            </a:extLst>
          </p:cNvPr>
          <p:cNvPicPr>
            <a:picLocks noChangeAspect="1"/>
          </p:cNvPicPr>
          <p:nvPr/>
        </p:nvPicPr>
        <p:blipFill>
          <a:blip r:embed="rId10"/>
          <a:stretch>
            <a:fillRect/>
          </a:stretch>
        </p:blipFill>
        <p:spPr>
          <a:xfrm>
            <a:off x="19993162" y="28075684"/>
            <a:ext cx="8705663" cy="4017969"/>
          </a:xfrm>
          <a:prstGeom prst="rect">
            <a:avLst/>
          </a:prstGeom>
        </p:spPr>
      </p:pic>
      <p:pic>
        <p:nvPicPr>
          <p:cNvPr id="13" name="Picture 12">
            <a:extLst>
              <a:ext uri="{FF2B5EF4-FFF2-40B4-BE49-F238E27FC236}">
                <a16:creationId xmlns:a16="http://schemas.microsoft.com/office/drawing/2014/main" id="{AE25FD27-EFC5-08E5-F640-CAC75AADCAA5}"/>
              </a:ext>
            </a:extLst>
          </p:cNvPr>
          <p:cNvPicPr>
            <a:picLocks noChangeAspect="1"/>
          </p:cNvPicPr>
          <p:nvPr/>
        </p:nvPicPr>
        <p:blipFill rotWithShape="1">
          <a:blip r:embed="rId11"/>
          <a:srcRect l="18294" r="15583" b="30335"/>
          <a:stretch/>
        </p:blipFill>
        <p:spPr bwMode="auto">
          <a:xfrm>
            <a:off x="10788274" y="32242126"/>
            <a:ext cx="8859603" cy="4133187"/>
          </a:xfrm>
          <a:prstGeom prst="rect">
            <a:avLst/>
          </a:prstGeom>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5E68B704-9459-614A-5A2D-E776503A45DA}"/>
              </a:ext>
            </a:extLst>
          </p:cNvPr>
          <p:cNvPicPr>
            <a:picLocks noChangeAspect="1"/>
          </p:cNvPicPr>
          <p:nvPr/>
        </p:nvPicPr>
        <p:blipFill>
          <a:blip r:embed="rId12"/>
          <a:stretch>
            <a:fillRect/>
          </a:stretch>
        </p:blipFill>
        <p:spPr>
          <a:xfrm>
            <a:off x="19993162" y="32269111"/>
            <a:ext cx="8907462" cy="4086317"/>
          </a:xfrm>
          <a:prstGeom prst="rect">
            <a:avLst/>
          </a:prstGeom>
        </p:spPr>
      </p:pic>
      <p:pic>
        <p:nvPicPr>
          <p:cNvPr id="16" name="Picture 15">
            <a:extLst>
              <a:ext uri="{FF2B5EF4-FFF2-40B4-BE49-F238E27FC236}">
                <a16:creationId xmlns:a16="http://schemas.microsoft.com/office/drawing/2014/main" id="{AAC9274F-5F24-B96B-2B0D-096548279443}"/>
              </a:ext>
            </a:extLst>
          </p:cNvPr>
          <p:cNvPicPr>
            <a:picLocks noChangeAspect="1"/>
          </p:cNvPicPr>
          <p:nvPr/>
        </p:nvPicPr>
        <p:blipFill>
          <a:blip r:embed="rId13"/>
          <a:stretch>
            <a:fillRect/>
          </a:stretch>
        </p:blipFill>
        <p:spPr>
          <a:xfrm>
            <a:off x="10788274" y="36558060"/>
            <a:ext cx="8859602" cy="4318478"/>
          </a:xfrm>
          <a:prstGeom prst="rect">
            <a:avLst/>
          </a:prstGeom>
        </p:spPr>
      </p:pic>
      <p:pic>
        <p:nvPicPr>
          <p:cNvPr id="17" name="Picture 16">
            <a:extLst>
              <a:ext uri="{FF2B5EF4-FFF2-40B4-BE49-F238E27FC236}">
                <a16:creationId xmlns:a16="http://schemas.microsoft.com/office/drawing/2014/main" id="{096CAD8E-F042-B5D8-7CF8-047F7991E269}"/>
              </a:ext>
            </a:extLst>
          </p:cNvPr>
          <p:cNvPicPr>
            <a:picLocks noChangeAspect="1"/>
          </p:cNvPicPr>
          <p:nvPr/>
        </p:nvPicPr>
        <p:blipFill>
          <a:blip r:embed="rId14"/>
          <a:stretch>
            <a:fillRect/>
          </a:stretch>
        </p:blipFill>
        <p:spPr>
          <a:xfrm>
            <a:off x="20096350" y="36584730"/>
            <a:ext cx="8804274" cy="4291808"/>
          </a:xfrm>
          <a:prstGeom prst="rect">
            <a:avLst/>
          </a:prstGeom>
        </p:spPr>
      </p:pic>
      <p:pic>
        <p:nvPicPr>
          <p:cNvPr id="19" name="Picture 18">
            <a:extLst>
              <a:ext uri="{FF2B5EF4-FFF2-40B4-BE49-F238E27FC236}">
                <a16:creationId xmlns:a16="http://schemas.microsoft.com/office/drawing/2014/main" id="{83B236AF-2CFA-1A58-F754-188D2AF4328A}"/>
              </a:ext>
            </a:extLst>
          </p:cNvPr>
          <p:cNvPicPr>
            <a:picLocks noChangeAspect="1"/>
          </p:cNvPicPr>
          <p:nvPr/>
        </p:nvPicPr>
        <p:blipFill rotWithShape="1">
          <a:blip r:embed="rId11"/>
          <a:srcRect l="18294" r="15583" b="30335"/>
          <a:stretch/>
        </p:blipFill>
        <p:spPr bwMode="auto">
          <a:xfrm>
            <a:off x="20096350" y="23580724"/>
            <a:ext cx="8388956" cy="4188575"/>
          </a:xfrm>
          <a:prstGeom prst="rect">
            <a:avLst/>
          </a:prstGeom>
          <a:ln>
            <a:noFill/>
          </a:ln>
          <a:extLst>
            <a:ext uri="{53640926-AAD7-44D8-BBD7-CCE9431645EC}">
              <a14:shadowObscured xmlns:a14="http://schemas.microsoft.com/office/drawing/2010/main"/>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370</Words>
  <Application>Microsoft Macintosh PowerPoint</Application>
  <PresentationFormat>Custom</PresentationFormat>
  <Paragraphs>15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Vinh Nguyen</cp:lastModifiedBy>
  <cp:revision>43</cp:revision>
  <dcterms:created xsi:type="dcterms:W3CDTF">2012-10-28T12:52:47Z</dcterms:created>
  <dcterms:modified xsi:type="dcterms:W3CDTF">2025-05-31T02:01:16Z</dcterms:modified>
</cp:coreProperties>
</file>

<file path=docProps/thumbnail.jpeg>
</file>